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3" r:id="rId1"/>
  </p:sldMasterIdLst>
  <p:notesMasterIdLst>
    <p:notesMasterId r:id="rId22"/>
  </p:notesMasterIdLst>
  <p:sldIdLst>
    <p:sldId id="301" r:id="rId2"/>
    <p:sldId id="302" r:id="rId3"/>
    <p:sldId id="260" r:id="rId4"/>
    <p:sldId id="271" r:id="rId5"/>
    <p:sldId id="286" r:id="rId6"/>
    <p:sldId id="290" r:id="rId7"/>
    <p:sldId id="280" r:id="rId8"/>
    <p:sldId id="291" r:id="rId9"/>
    <p:sldId id="282" r:id="rId10"/>
    <p:sldId id="292" r:id="rId11"/>
    <p:sldId id="284" r:id="rId12"/>
    <p:sldId id="285" r:id="rId13"/>
    <p:sldId id="289" r:id="rId14"/>
    <p:sldId id="274" r:id="rId15"/>
    <p:sldId id="303" r:id="rId16"/>
    <p:sldId id="304" r:id="rId17"/>
    <p:sldId id="277" r:id="rId18"/>
    <p:sldId id="278" r:id="rId19"/>
    <p:sldId id="305"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E42D8-C2CE-4593-98C7-9A2A3E71236A}" v="1" dt="2021-09-16T18:18:28.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86679" autoAdjust="0"/>
  </p:normalViewPr>
  <p:slideViewPr>
    <p:cSldViewPr snapToGrid="0">
      <p:cViewPr varScale="1">
        <p:scale>
          <a:sx n="62" d="100"/>
          <a:sy n="62"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Molyneux" userId="edbb7c97a4a46539" providerId="LiveId" clId="{8DAE42D8-C2CE-4593-98C7-9A2A3E71236A}"/>
    <pc:docChg chg="undo custSel addSld modSld">
      <pc:chgData name="Amy Molyneux" userId="edbb7c97a4a46539" providerId="LiveId" clId="{8DAE42D8-C2CE-4593-98C7-9A2A3E71236A}" dt="2021-09-16T18:31:09.134" v="368" actId="680"/>
      <pc:docMkLst>
        <pc:docMk/>
      </pc:docMkLst>
      <pc:sldChg chg="addSp delSp modSp mod setBg addAnim">
        <pc:chgData name="Amy Molyneux" userId="edbb7c97a4a46539" providerId="LiveId" clId="{8DAE42D8-C2CE-4593-98C7-9A2A3E71236A}" dt="2021-09-16T18:30:42.604" v="367" actId="1076"/>
        <pc:sldMkLst>
          <pc:docMk/>
          <pc:sldMk cId="2418088022" sldId="256"/>
        </pc:sldMkLst>
        <pc:spChg chg="mod ord">
          <ac:chgData name="Amy Molyneux" userId="edbb7c97a4a46539" providerId="LiveId" clId="{8DAE42D8-C2CE-4593-98C7-9A2A3E71236A}" dt="2021-09-16T16:46:15.543" v="331" actId="26606"/>
          <ac:spMkLst>
            <pc:docMk/>
            <pc:sldMk cId="2418088022" sldId="256"/>
            <ac:spMk id="2" creationId="{00000000-0000-0000-0000-000000000000}"/>
          </ac:spMkLst>
        </pc:spChg>
        <pc:spChg chg="add">
          <ac:chgData name="Amy Molyneux" userId="edbb7c97a4a46539" providerId="LiveId" clId="{8DAE42D8-C2CE-4593-98C7-9A2A3E71236A}" dt="2021-09-16T16:46:15.543" v="331" actId="26606"/>
          <ac:spMkLst>
            <pc:docMk/>
            <pc:sldMk cId="2418088022" sldId="256"/>
            <ac:spMk id="8" creationId="{E4F17063-EDA4-417B-946F-BA357F3B390D}"/>
          </ac:spMkLst>
        </pc:spChg>
        <pc:spChg chg="add">
          <ac:chgData name="Amy Molyneux" userId="edbb7c97a4a46539" providerId="LiveId" clId="{8DAE42D8-C2CE-4593-98C7-9A2A3E71236A}" dt="2021-09-16T16:46:15.543" v="331" actId="26606"/>
          <ac:spMkLst>
            <pc:docMk/>
            <pc:sldMk cId="2418088022" sldId="256"/>
            <ac:spMk id="10" creationId="{D36F3EEA-55D4-4677-80E7-92D00B8F343B}"/>
          </ac:spMkLst>
        </pc:spChg>
        <pc:picChg chg="del mod">
          <ac:chgData name="Amy Molyneux" userId="edbb7c97a4a46539" providerId="LiveId" clId="{8DAE42D8-C2CE-4593-98C7-9A2A3E71236A}" dt="2021-09-16T18:18:27.644" v="360" actId="478"/>
          <ac:picMkLst>
            <pc:docMk/>
            <pc:sldMk cId="2418088022" sldId="256"/>
            <ac:picMk id="3" creationId="{00000000-0000-0000-0000-000000000000}"/>
          </ac:picMkLst>
        </pc:picChg>
        <pc:picChg chg="del">
          <ac:chgData name="Amy Molyneux" userId="edbb7c97a4a46539" providerId="LiveId" clId="{8DAE42D8-C2CE-4593-98C7-9A2A3E71236A}" dt="2021-09-13T12:59:24.705" v="0" actId="478"/>
          <ac:picMkLst>
            <pc:docMk/>
            <pc:sldMk cId="2418088022" sldId="256"/>
            <ac:picMk id="4" creationId="{00000000-0000-0000-0000-000000000000}"/>
          </ac:picMkLst>
        </pc:picChg>
        <pc:picChg chg="add mod">
          <ac:chgData name="Amy Molyneux" userId="edbb7c97a4a46539" providerId="LiveId" clId="{8DAE42D8-C2CE-4593-98C7-9A2A3E71236A}" dt="2021-09-16T18:30:42.604" v="367" actId="1076"/>
          <ac:picMkLst>
            <pc:docMk/>
            <pc:sldMk cId="2418088022" sldId="256"/>
            <ac:picMk id="5" creationId="{AF21811D-8F92-47D2-9FEC-A7567D006839}"/>
          </ac:picMkLst>
        </pc:picChg>
      </pc:sldChg>
      <pc:sldChg chg="addSp delSp modSp mod setBg">
        <pc:chgData name="Amy Molyneux" userId="edbb7c97a4a46539" providerId="LiveId" clId="{8DAE42D8-C2CE-4593-98C7-9A2A3E71236A}" dt="2021-09-16T16:48:54.670" v="333" actId="26606"/>
        <pc:sldMkLst>
          <pc:docMk/>
          <pc:sldMk cId="2912139917" sldId="265"/>
        </pc:sldMkLst>
        <pc:spChg chg="mod">
          <ac:chgData name="Amy Molyneux" userId="edbb7c97a4a46539" providerId="LiveId" clId="{8DAE42D8-C2CE-4593-98C7-9A2A3E71236A}" dt="2021-09-16T16:48:54.670" v="333" actId="26606"/>
          <ac:spMkLst>
            <pc:docMk/>
            <pc:sldMk cId="2912139917" sldId="265"/>
            <ac:spMk id="2" creationId="{00000000-0000-0000-0000-000000000000}"/>
          </ac:spMkLst>
        </pc:spChg>
        <pc:spChg chg="mod">
          <ac:chgData name="Amy Molyneux" userId="edbb7c97a4a46539" providerId="LiveId" clId="{8DAE42D8-C2CE-4593-98C7-9A2A3E71236A}" dt="2021-09-16T16:48:54.670" v="333" actId="26606"/>
          <ac:spMkLst>
            <pc:docMk/>
            <pc:sldMk cId="2912139917" sldId="265"/>
            <ac:spMk id="3" creationId="{00000000-0000-0000-0000-000000000000}"/>
          </ac:spMkLst>
        </pc:spChg>
        <pc:spChg chg="add del">
          <ac:chgData name="Amy Molyneux" userId="edbb7c97a4a46539" providerId="LiveId" clId="{8DAE42D8-C2CE-4593-98C7-9A2A3E71236A}" dt="2021-09-16T16:48:54.670" v="333" actId="26606"/>
          <ac:spMkLst>
            <pc:docMk/>
            <pc:sldMk cId="2912139917" sldId="265"/>
            <ac:spMk id="73" creationId="{8D489E29-742E-4D34-AB08-CE3217805B81}"/>
          </ac:spMkLst>
        </pc:spChg>
        <pc:spChg chg="add">
          <ac:chgData name="Amy Molyneux" userId="edbb7c97a4a46539" providerId="LiveId" clId="{8DAE42D8-C2CE-4593-98C7-9A2A3E71236A}" dt="2021-09-16T16:48:54.670" v="333" actId="26606"/>
          <ac:spMkLst>
            <pc:docMk/>
            <pc:sldMk cId="2912139917" sldId="265"/>
            <ac:spMk id="137" creationId="{A93A089E-0A16-452C-B341-0F769780D262}"/>
          </ac:spMkLst>
        </pc:spChg>
        <pc:picChg chg="mod ord">
          <ac:chgData name="Amy Molyneux" userId="edbb7c97a4a46539" providerId="LiveId" clId="{8DAE42D8-C2CE-4593-98C7-9A2A3E71236A}" dt="2021-09-16T16:48:54.670" v="333" actId="26606"/>
          <ac:picMkLst>
            <pc:docMk/>
            <pc:sldMk cId="2912139917" sldId="265"/>
            <ac:picMk id="1028" creationId="{00000000-0000-0000-0000-000000000000}"/>
          </ac:picMkLst>
        </pc:picChg>
      </pc:sldChg>
      <pc:sldChg chg="modSp mod">
        <pc:chgData name="Amy Molyneux" userId="edbb7c97a4a46539" providerId="LiveId" clId="{8DAE42D8-C2CE-4593-98C7-9A2A3E71236A}" dt="2021-09-15T19:49:46.409" v="330" actId="20577"/>
        <pc:sldMkLst>
          <pc:docMk/>
          <pc:sldMk cId="1386848091" sldId="271"/>
        </pc:sldMkLst>
        <pc:spChg chg="mod">
          <ac:chgData name="Amy Molyneux" userId="edbb7c97a4a46539" providerId="LiveId" clId="{8DAE42D8-C2CE-4593-98C7-9A2A3E71236A}" dt="2021-09-15T19:49:46.409" v="330" actId="20577"/>
          <ac:spMkLst>
            <pc:docMk/>
            <pc:sldMk cId="1386848091" sldId="271"/>
            <ac:spMk id="3" creationId="{00000000-0000-0000-0000-000000000000}"/>
          </ac:spMkLst>
        </pc:spChg>
      </pc:sldChg>
      <pc:sldChg chg="addSp delSp modSp mod setBg addAnim">
        <pc:chgData name="Amy Molyneux" userId="edbb7c97a4a46539" providerId="LiveId" clId="{8DAE42D8-C2CE-4593-98C7-9A2A3E71236A}" dt="2021-09-16T16:52:55.762" v="359"/>
        <pc:sldMkLst>
          <pc:docMk/>
          <pc:sldMk cId="2987760756" sldId="279"/>
        </pc:sldMkLst>
        <pc:spChg chg="mod">
          <ac:chgData name="Amy Molyneux" userId="edbb7c97a4a46539" providerId="LiveId" clId="{8DAE42D8-C2CE-4593-98C7-9A2A3E71236A}" dt="2021-09-16T16:52:55.762" v="358" actId="26606"/>
          <ac:spMkLst>
            <pc:docMk/>
            <pc:sldMk cId="2987760756" sldId="279"/>
            <ac:spMk id="2" creationId="{00000000-0000-0000-0000-000000000000}"/>
          </ac:spMkLst>
        </pc:spChg>
        <pc:spChg chg="add del mod">
          <ac:chgData name="Amy Molyneux" userId="edbb7c97a4a46539" providerId="LiveId" clId="{8DAE42D8-C2CE-4593-98C7-9A2A3E71236A}" dt="2021-09-16T16:52:53.274" v="357" actId="478"/>
          <ac:spMkLst>
            <pc:docMk/>
            <pc:sldMk cId="2987760756" sldId="279"/>
            <ac:spMk id="9" creationId="{196A6AE4-ED4E-4095-A9F6-2F752C0E6102}"/>
          </ac:spMkLst>
        </pc:spChg>
        <pc:spChg chg="add del">
          <ac:chgData name="Amy Molyneux" userId="edbb7c97a4a46539" providerId="LiveId" clId="{8DAE42D8-C2CE-4593-98C7-9A2A3E71236A}" dt="2021-09-16T16:52:44.020" v="356" actId="26606"/>
          <ac:spMkLst>
            <pc:docMk/>
            <pc:sldMk cId="2987760756" sldId="279"/>
            <ac:spMk id="12" creationId="{29787B81-C7DF-412B-A405-EF4454012DEE}"/>
          </ac:spMkLst>
        </pc:spChg>
        <pc:spChg chg="add del">
          <ac:chgData name="Amy Molyneux" userId="edbb7c97a4a46539" providerId="LiveId" clId="{8DAE42D8-C2CE-4593-98C7-9A2A3E71236A}" dt="2021-09-16T16:52:44.020" v="355" actId="26606"/>
          <ac:spMkLst>
            <pc:docMk/>
            <pc:sldMk cId="2987760756" sldId="279"/>
            <ac:spMk id="17" creationId="{8D489E29-742E-4D34-AB08-CE3217805B81}"/>
          </ac:spMkLst>
        </pc:spChg>
        <pc:spChg chg="add del">
          <ac:chgData name="Amy Molyneux" userId="edbb7c97a4a46539" providerId="LiveId" clId="{8DAE42D8-C2CE-4593-98C7-9A2A3E71236A}" dt="2021-09-16T16:52:55.762" v="358" actId="26606"/>
          <ac:spMkLst>
            <pc:docMk/>
            <pc:sldMk cId="2987760756" sldId="279"/>
            <ac:spMk id="19" creationId="{29787B81-C7DF-412B-A405-EF4454012DEE}"/>
          </ac:spMkLst>
        </pc:spChg>
        <pc:spChg chg="add">
          <ac:chgData name="Amy Molyneux" userId="edbb7c97a4a46539" providerId="LiveId" clId="{8DAE42D8-C2CE-4593-98C7-9A2A3E71236A}" dt="2021-09-16T16:52:55.762" v="358" actId="26606"/>
          <ac:spMkLst>
            <pc:docMk/>
            <pc:sldMk cId="2987760756" sldId="279"/>
            <ac:spMk id="28" creationId="{989BE678-777B-482A-A616-FEDC47B162E5}"/>
          </ac:spMkLst>
        </pc:spChg>
        <pc:spChg chg="add">
          <ac:chgData name="Amy Molyneux" userId="edbb7c97a4a46539" providerId="LiveId" clId="{8DAE42D8-C2CE-4593-98C7-9A2A3E71236A}" dt="2021-09-16T16:52:55.762" v="358" actId="26606"/>
          <ac:spMkLst>
            <pc:docMk/>
            <pc:sldMk cId="2987760756" sldId="279"/>
            <ac:spMk id="34" creationId="{D28BE0C3-2102-4820-B88B-A448B1840D14}"/>
          </ac:spMkLst>
        </pc:spChg>
        <pc:spChg chg="add">
          <ac:chgData name="Amy Molyneux" userId="edbb7c97a4a46539" providerId="LiveId" clId="{8DAE42D8-C2CE-4593-98C7-9A2A3E71236A}" dt="2021-09-16T16:52:55.762" v="358" actId="26606"/>
          <ac:spMkLst>
            <pc:docMk/>
            <pc:sldMk cId="2987760756" sldId="279"/>
            <ac:spMk id="36" creationId="{E4F17063-EDA4-417B-946F-BA357F3B390D}"/>
          </ac:spMkLst>
        </pc:spChg>
        <pc:spChg chg="add">
          <ac:chgData name="Amy Molyneux" userId="edbb7c97a4a46539" providerId="LiveId" clId="{8DAE42D8-C2CE-4593-98C7-9A2A3E71236A}" dt="2021-09-16T16:52:55.762" v="358" actId="26606"/>
          <ac:spMkLst>
            <pc:docMk/>
            <pc:sldMk cId="2987760756" sldId="279"/>
            <ac:spMk id="38" creationId="{D36F3EEA-55D4-4677-80E7-92D00B8F343B}"/>
          </ac:spMkLst>
        </pc:spChg>
        <pc:picChg chg="add del mod">
          <ac:chgData name="Amy Molyneux" userId="edbb7c97a4a46539" providerId="LiveId" clId="{8DAE42D8-C2CE-4593-98C7-9A2A3E71236A}" dt="2021-09-16T16:52:55.762" v="358" actId="26606"/>
          <ac:picMkLst>
            <pc:docMk/>
            <pc:sldMk cId="2987760756" sldId="279"/>
            <ac:picMk id="5" creationId="{00000000-0000-0000-0000-000000000000}"/>
          </ac:picMkLst>
        </pc:picChg>
        <pc:picChg chg="del mod replId">
          <ac:chgData name="Amy Molyneux" userId="edbb7c97a4a46539" providerId="LiveId" clId="{8DAE42D8-C2CE-4593-98C7-9A2A3E71236A}" dt="2021-09-16T16:52:21.494" v="349" actId="26606"/>
          <ac:picMkLst>
            <pc:docMk/>
            <pc:sldMk cId="2987760756" sldId="279"/>
            <ac:picMk id="7" creationId="{00000000-0000-0000-0000-000000000000}"/>
          </ac:picMkLst>
        </pc:picChg>
        <pc:picChg chg="add">
          <ac:chgData name="Amy Molyneux" userId="edbb7c97a4a46539" providerId="LiveId" clId="{8DAE42D8-C2CE-4593-98C7-9A2A3E71236A}" dt="2021-09-16T16:52:55.762" v="358" actId="26606"/>
          <ac:picMkLst>
            <pc:docMk/>
            <pc:sldMk cId="2987760756" sldId="279"/>
            <ac:picMk id="24" creationId="{DF19BAF3-7E20-4B9D-B544-BABAEEA1FA75}"/>
          </ac:picMkLst>
        </pc:picChg>
        <pc:picChg chg="add">
          <ac:chgData name="Amy Molyneux" userId="edbb7c97a4a46539" providerId="LiveId" clId="{8DAE42D8-C2CE-4593-98C7-9A2A3E71236A}" dt="2021-09-16T16:52:55.762" v="358" actId="26606"/>
          <ac:picMkLst>
            <pc:docMk/>
            <pc:sldMk cId="2987760756" sldId="279"/>
            <ac:picMk id="26" creationId="{950648F4-ABCD-4DF0-8641-76CFB2354721}"/>
          </ac:picMkLst>
        </pc:picChg>
        <pc:picChg chg="add">
          <ac:chgData name="Amy Molyneux" userId="edbb7c97a4a46539" providerId="LiveId" clId="{8DAE42D8-C2CE-4593-98C7-9A2A3E71236A}" dt="2021-09-16T16:52:55.762" v="358" actId="26606"/>
          <ac:picMkLst>
            <pc:docMk/>
            <pc:sldMk cId="2987760756" sldId="279"/>
            <ac:picMk id="30" creationId="{CF1EB4BD-9C7E-4AA3-9681-C7EB0DA6250B}"/>
          </ac:picMkLst>
        </pc:picChg>
        <pc:picChg chg="add">
          <ac:chgData name="Amy Molyneux" userId="edbb7c97a4a46539" providerId="LiveId" clId="{8DAE42D8-C2CE-4593-98C7-9A2A3E71236A}" dt="2021-09-16T16:52:55.762" v="358" actId="26606"/>
          <ac:picMkLst>
            <pc:docMk/>
            <pc:sldMk cId="2987760756" sldId="279"/>
            <ac:picMk id="32" creationId="{94AAE3AA-3759-4D28-B0EF-575F25A5146C}"/>
          </ac:picMkLst>
        </pc:picChg>
      </pc:sldChg>
      <pc:sldChg chg="modSp mod">
        <pc:chgData name="Amy Molyneux" userId="edbb7c97a4a46539" providerId="LiveId" clId="{8DAE42D8-C2CE-4593-98C7-9A2A3E71236A}" dt="2021-09-13T13:00:09.549" v="63" actId="20577"/>
        <pc:sldMkLst>
          <pc:docMk/>
          <pc:sldMk cId="2800719870" sldId="286"/>
        </pc:sldMkLst>
        <pc:spChg chg="mod">
          <ac:chgData name="Amy Molyneux" userId="edbb7c97a4a46539" providerId="LiveId" clId="{8DAE42D8-C2CE-4593-98C7-9A2A3E71236A}" dt="2021-09-13T13:00:09.549" v="63" actId="20577"/>
          <ac:spMkLst>
            <pc:docMk/>
            <pc:sldMk cId="2800719870" sldId="286"/>
            <ac:spMk id="3" creationId="{00000000-0000-0000-0000-000000000000}"/>
          </ac:spMkLst>
        </pc:spChg>
      </pc:sldChg>
      <pc:sldChg chg="modSp new mod">
        <pc:chgData name="Amy Molyneux" userId="edbb7c97a4a46539" providerId="LiveId" clId="{8DAE42D8-C2CE-4593-98C7-9A2A3E71236A}" dt="2021-09-13T13:00:21.767" v="78" actId="20577"/>
        <pc:sldMkLst>
          <pc:docMk/>
          <pc:sldMk cId="2214951451" sldId="287"/>
        </pc:sldMkLst>
        <pc:spChg chg="mod">
          <ac:chgData name="Amy Molyneux" userId="edbb7c97a4a46539" providerId="LiveId" clId="{8DAE42D8-C2CE-4593-98C7-9A2A3E71236A}" dt="2021-09-13T13:00:21.767" v="78" actId="20577"/>
          <ac:spMkLst>
            <pc:docMk/>
            <pc:sldMk cId="2214951451" sldId="287"/>
            <ac:spMk id="2" creationId="{D7F61A13-14C9-475D-A191-3922E8C8CA73}"/>
          </ac:spMkLst>
        </pc:spChg>
      </pc:sldChg>
      <pc:sldChg chg="modSp new mod">
        <pc:chgData name="Amy Molyneux" userId="edbb7c97a4a46539" providerId="LiveId" clId="{8DAE42D8-C2CE-4593-98C7-9A2A3E71236A}" dt="2021-09-13T13:00:43.681" v="84" actId="20577"/>
        <pc:sldMkLst>
          <pc:docMk/>
          <pc:sldMk cId="2910628487" sldId="288"/>
        </pc:sldMkLst>
        <pc:spChg chg="mod">
          <ac:chgData name="Amy Molyneux" userId="edbb7c97a4a46539" providerId="LiveId" clId="{8DAE42D8-C2CE-4593-98C7-9A2A3E71236A}" dt="2021-09-13T13:00:43.681" v="84" actId="20577"/>
          <ac:spMkLst>
            <pc:docMk/>
            <pc:sldMk cId="2910628487" sldId="288"/>
            <ac:spMk id="2" creationId="{0017A9BF-3E07-4F90-BBB5-B7E1B10D82C5}"/>
          </ac:spMkLst>
        </pc:spChg>
      </pc:sldChg>
      <pc:sldChg chg="addSp modSp new mod modClrScheme chgLayout">
        <pc:chgData name="Amy Molyneux" userId="edbb7c97a4a46539" providerId="LiveId" clId="{8DAE42D8-C2CE-4593-98C7-9A2A3E71236A}" dt="2021-09-13T13:01:15.609" v="134" actId="20577"/>
        <pc:sldMkLst>
          <pc:docMk/>
          <pc:sldMk cId="711370568" sldId="289"/>
        </pc:sldMkLst>
        <pc:spChg chg="mod ord">
          <ac:chgData name="Amy Molyneux" userId="edbb7c97a4a46539" providerId="LiveId" clId="{8DAE42D8-C2CE-4593-98C7-9A2A3E71236A}" dt="2021-09-13T13:01:04.087" v="97" actId="700"/>
          <ac:spMkLst>
            <pc:docMk/>
            <pc:sldMk cId="711370568" sldId="289"/>
            <ac:spMk id="2" creationId="{A8D536E0-C83E-443A-A696-25511C4FFDC2}"/>
          </ac:spMkLst>
        </pc:spChg>
        <pc:spChg chg="add mod ord">
          <ac:chgData name="Amy Molyneux" userId="edbb7c97a4a46539" providerId="LiveId" clId="{8DAE42D8-C2CE-4593-98C7-9A2A3E71236A}" dt="2021-09-13T13:01:15.609" v="134" actId="20577"/>
          <ac:spMkLst>
            <pc:docMk/>
            <pc:sldMk cId="711370568" sldId="289"/>
            <ac:spMk id="3" creationId="{052D6BFE-E26A-4F8B-94FB-27307F058642}"/>
          </ac:spMkLst>
        </pc:spChg>
      </pc:sldChg>
      <pc:sldChg chg="modSp new mod">
        <pc:chgData name="Amy Molyneux" userId="edbb7c97a4a46539" providerId="LiveId" clId="{8DAE42D8-C2CE-4593-98C7-9A2A3E71236A}" dt="2021-09-13T13:01:29.954" v="156" actId="20577"/>
        <pc:sldMkLst>
          <pc:docMk/>
          <pc:sldMk cId="2965578550" sldId="290"/>
        </pc:sldMkLst>
        <pc:spChg chg="mod">
          <ac:chgData name="Amy Molyneux" userId="edbb7c97a4a46539" providerId="LiveId" clId="{8DAE42D8-C2CE-4593-98C7-9A2A3E71236A}" dt="2021-09-13T13:01:29.954" v="156" actId="20577"/>
          <ac:spMkLst>
            <pc:docMk/>
            <pc:sldMk cId="2965578550" sldId="290"/>
            <ac:spMk id="2" creationId="{E0887EDF-4AC1-4FF8-8ED1-73B807EA60C6}"/>
          </ac:spMkLst>
        </pc:spChg>
      </pc:sldChg>
      <pc:sldChg chg="addSp delSp modSp mod setBg setClrOvrMap">
        <pc:chgData name="Amy Molyneux" userId="edbb7c97a4a46539" providerId="LiveId" clId="{8DAE42D8-C2CE-4593-98C7-9A2A3E71236A}" dt="2021-09-16T16:52:04.946" v="340" actId="26606"/>
        <pc:sldMkLst>
          <pc:docMk/>
          <pc:sldMk cId="3642692339" sldId="295"/>
        </pc:sldMkLst>
        <pc:spChg chg="mod">
          <ac:chgData name="Amy Molyneux" userId="edbb7c97a4a46539" providerId="LiveId" clId="{8DAE42D8-C2CE-4593-98C7-9A2A3E71236A}" dt="2021-09-16T16:52:04.946" v="340" actId="26606"/>
          <ac:spMkLst>
            <pc:docMk/>
            <pc:sldMk cId="3642692339" sldId="295"/>
            <ac:spMk id="2" creationId="{00000000-0000-0000-0000-000000000000}"/>
          </ac:spMkLst>
        </pc:spChg>
        <pc:spChg chg="add del">
          <ac:chgData name="Amy Molyneux" userId="edbb7c97a4a46539" providerId="LiveId" clId="{8DAE42D8-C2CE-4593-98C7-9A2A3E71236A}" dt="2021-09-16T16:52:04.946" v="340" actId="26606"/>
          <ac:spMkLst>
            <pc:docMk/>
            <pc:sldMk cId="3642692339" sldId="295"/>
            <ac:spMk id="3" creationId="{00000000-0000-0000-0000-000000000000}"/>
          </ac:spMkLst>
        </pc:spChg>
        <pc:spChg chg="add">
          <ac:chgData name="Amy Molyneux" userId="edbb7c97a4a46539" providerId="LiveId" clId="{8DAE42D8-C2CE-4593-98C7-9A2A3E71236A}" dt="2021-09-16T16:52:04.946" v="340" actId="26606"/>
          <ac:spMkLst>
            <pc:docMk/>
            <pc:sldMk cId="3642692339" sldId="295"/>
            <ac:spMk id="8" creationId="{923E8915-D2AA-4327-A45A-972C3CA9574B}"/>
          </ac:spMkLst>
        </pc:spChg>
        <pc:spChg chg="add del">
          <ac:chgData name="Amy Molyneux" userId="edbb7c97a4a46539" providerId="LiveId" clId="{8DAE42D8-C2CE-4593-98C7-9A2A3E71236A}" dt="2021-09-16T16:52:02.461" v="335" actId="26606"/>
          <ac:spMkLst>
            <pc:docMk/>
            <pc:sldMk cId="3642692339" sldId="295"/>
            <ac:spMk id="9" creationId="{F747F1B4-B831-4277-8AB0-32767F7EB7BF}"/>
          </ac:spMkLst>
        </pc:spChg>
        <pc:spChg chg="add">
          <ac:chgData name="Amy Molyneux" userId="edbb7c97a4a46539" providerId="LiveId" clId="{8DAE42D8-C2CE-4593-98C7-9A2A3E71236A}" dt="2021-09-16T16:52:04.946" v="340" actId="26606"/>
          <ac:spMkLst>
            <pc:docMk/>
            <pc:sldMk cId="3642692339" sldId="295"/>
            <ac:spMk id="10" creationId="{8302FC3C-9804-4950-B721-5FD704BA6065}"/>
          </ac:spMkLst>
        </pc:spChg>
        <pc:spChg chg="add del">
          <ac:chgData name="Amy Molyneux" userId="edbb7c97a4a46539" providerId="LiveId" clId="{8DAE42D8-C2CE-4593-98C7-9A2A3E71236A}" dt="2021-09-16T16:52:02.461" v="335" actId="26606"/>
          <ac:spMkLst>
            <pc:docMk/>
            <pc:sldMk cId="3642692339" sldId="295"/>
            <ac:spMk id="11" creationId="{D80CFA21-AB7C-4BEB-9BFF-05764FBBF3C6}"/>
          </ac:spMkLst>
        </pc:spChg>
        <pc:spChg chg="add del">
          <ac:chgData name="Amy Molyneux" userId="edbb7c97a4a46539" providerId="LiveId" clId="{8DAE42D8-C2CE-4593-98C7-9A2A3E71236A}" dt="2021-09-16T16:52:02.461" v="335" actId="26606"/>
          <ac:spMkLst>
            <pc:docMk/>
            <pc:sldMk cId="3642692339" sldId="295"/>
            <ac:spMk id="13" creationId="{12F7E335-851A-4CAE-B09F-E657819D4600}"/>
          </ac:spMkLst>
        </pc:spChg>
        <pc:spChg chg="add del">
          <ac:chgData name="Amy Molyneux" userId="edbb7c97a4a46539" providerId="LiveId" clId="{8DAE42D8-C2CE-4593-98C7-9A2A3E71236A}" dt="2021-09-16T16:52:02.461" v="335" actId="26606"/>
          <ac:spMkLst>
            <pc:docMk/>
            <pc:sldMk cId="3642692339" sldId="295"/>
            <ac:spMk id="15" creationId="{10B541F0-7F6E-402E-84D8-CF96EACA5FBC}"/>
          </ac:spMkLst>
        </pc:spChg>
        <pc:spChg chg="add">
          <ac:chgData name="Amy Molyneux" userId="edbb7c97a4a46539" providerId="LiveId" clId="{8DAE42D8-C2CE-4593-98C7-9A2A3E71236A}" dt="2021-09-16T16:52:04.946" v="340" actId="26606"/>
          <ac:spMkLst>
            <pc:docMk/>
            <pc:sldMk cId="3642692339" sldId="295"/>
            <ac:spMk id="16" creationId="{F3798573-F27B-47EB-8EA4-7EE34954C2D6}"/>
          </ac:spMkLst>
        </pc:spChg>
        <pc:spChg chg="add del">
          <ac:chgData name="Amy Molyneux" userId="edbb7c97a4a46539" providerId="LiveId" clId="{8DAE42D8-C2CE-4593-98C7-9A2A3E71236A}" dt="2021-09-16T16:52:03.789" v="337" actId="26606"/>
          <ac:spMkLst>
            <pc:docMk/>
            <pc:sldMk cId="3642692339" sldId="295"/>
            <ac:spMk id="17" creationId="{4E78424C-6FD0-41F8-9CAA-5DC19C42359F}"/>
          </ac:spMkLst>
        </pc:spChg>
        <pc:spChg chg="add del">
          <ac:chgData name="Amy Molyneux" userId="edbb7c97a4a46539" providerId="LiveId" clId="{8DAE42D8-C2CE-4593-98C7-9A2A3E71236A}" dt="2021-09-16T16:52:03.789" v="337" actId="26606"/>
          <ac:spMkLst>
            <pc:docMk/>
            <pc:sldMk cId="3642692339" sldId="295"/>
            <ac:spMk id="18" creationId="{DD136760-57DC-4301-8BEA-B71AD2D13905}"/>
          </ac:spMkLst>
        </pc:spChg>
        <pc:spChg chg="add del">
          <ac:chgData name="Amy Molyneux" userId="edbb7c97a4a46539" providerId="LiveId" clId="{8DAE42D8-C2CE-4593-98C7-9A2A3E71236A}" dt="2021-09-16T16:52:03.789" v="337" actId="26606"/>
          <ac:spMkLst>
            <pc:docMk/>
            <pc:sldMk cId="3642692339" sldId="295"/>
            <ac:spMk id="19" creationId="{BDC58DEA-1307-4F44-AD47-E613D8B76A89}"/>
          </ac:spMkLst>
        </pc:spChg>
        <pc:spChg chg="add del">
          <ac:chgData name="Amy Molyneux" userId="edbb7c97a4a46539" providerId="LiveId" clId="{8DAE42D8-C2CE-4593-98C7-9A2A3E71236A}" dt="2021-09-16T16:52:03.789" v="337" actId="26606"/>
          <ac:spMkLst>
            <pc:docMk/>
            <pc:sldMk cId="3642692339" sldId="295"/>
            <ac:spMk id="20" creationId="{C99B912D-1E4B-42AF-A2BE-CFEFEC916EE7}"/>
          </ac:spMkLst>
        </pc:spChg>
        <pc:spChg chg="add del">
          <ac:chgData name="Amy Molyneux" userId="edbb7c97a4a46539" providerId="LiveId" clId="{8DAE42D8-C2CE-4593-98C7-9A2A3E71236A}" dt="2021-09-16T16:52:04.648" v="339" actId="26606"/>
          <ac:spMkLst>
            <pc:docMk/>
            <pc:sldMk cId="3642692339" sldId="295"/>
            <ac:spMk id="23" creationId="{ABE6F9A3-300E-47F5-B41C-C8C5E758DE7C}"/>
          </ac:spMkLst>
        </pc:spChg>
        <pc:spChg chg="add del">
          <ac:chgData name="Amy Molyneux" userId="edbb7c97a4a46539" providerId="LiveId" clId="{8DAE42D8-C2CE-4593-98C7-9A2A3E71236A}" dt="2021-09-16T16:52:04.648" v="339" actId="26606"/>
          <ac:spMkLst>
            <pc:docMk/>
            <pc:sldMk cId="3642692339" sldId="295"/>
            <ac:spMk id="24" creationId="{61B4701B-39FE-43B8-86AA-D6B8789C2207}"/>
          </ac:spMkLst>
        </pc:spChg>
        <pc:spChg chg="add del">
          <ac:chgData name="Amy Molyneux" userId="edbb7c97a4a46539" providerId="LiveId" clId="{8DAE42D8-C2CE-4593-98C7-9A2A3E71236A}" dt="2021-09-16T16:52:04.648" v="339" actId="26606"/>
          <ac:spMkLst>
            <pc:docMk/>
            <pc:sldMk cId="3642692339" sldId="295"/>
            <ac:spMk id="25" creationId="{E9A7EF13-49FA-4355-971A-34B065F35022}"/>
          </ac:spMkLst>
        </pc:spChg>
        <pc:spChg chg="add del">
          <ac:chgData name="Amy Molyneux" userId="edbb7c97a4a46539" providerId="LiveId" clId="{8DAE42D8-C2CE-4593-98C7-9A2A3E71236A}" dt="2021-09-16T16:52:04.648" v="339" actId="26606"/>
          <ac:spMkLst>
            <pc:docMk/>
            <pc:sldMk cId="3642692339" sldId="295"/>
            <ac:spMk id="26" creationId="{92CF3C3E-0F7B-4F0C-8EBD-BDD38E9C66F5}"/>
          </ac:spMkLst>
        </pc:spChg>
        <pc:spChg chg="add">
          <ac:chgData name="Amy Molyneux" userId="edbb7c97a4a46539" providerId="LiveId" clId="{8DAE42D8-C2CE-4593-98C7-9A2A3E71236A}" dt="2021-09-16T16:52:04.946" v="340" actId="26606"/>
          <ac:spMkLst>
            <pc:docMk/>
            <pc:sldMk cId="3642692339" sldId="295"/>
            <ac:spMk id="29" creationId="{00000000-0000-0000-0000-000000000000}"/>
          </ac:spMkLst>
        </pc:spChg>
        <pc:graphicFrameChg chg="add del">
          <ac:chgData name="Amy Molyneux" userId="edbb7c97a4a46539" providerId="LiveId" clId="{8DAE42D8-C2CE-4593-98C7-9A2A3E71236A}" dt="2021-09-16T16:52:02.461" v="335" actId="26606"/>
          <ac:graphicFrameMkLst>
            <pc:docMk/>
            <pc:sldMk cId="3642692339" sldId="295"/>
            <ac:graphicFrameMk id="5" creationId="{FFB55C1C-70D9-4C65-99B7-D6FACD899075}"/>
          </ac:graphicFrameMkLst>
        </pc:graphicFrameChg>
        <pc:graphicFrameChg chg="add del">
          <ac:chgData name="Amy Molyneux" userId="edbb7c97a4a46539" providerId="LiveId" clId="{8DAE42D8-C2CE-4593-98C7-9A2A3E71236A}" dt="2021-09-16T16:52:03.789" v="337" actId="26606"/>
          <ac:graphicFrameMkLst>
            <pc:docMk/>
            <pc:sldMk cId="3642692339" sldId="295"/>
            <ac:graphicFrameMk id="21" creationId="{B332D0D4-C829-42F6-8CF2-0DE9319AD031}"/>
          </ac:graphicFrameMkLst>
        </pc:graphicFrameChg>
        <pc:graphicFrameChg chg="add del">
          <ac:chgData name="Amy Molyneux" userId="edbb7c97a4a46539" providerId="LiveId" clId="{8DAE42D8-C2CE-4593-98C7-9A2A3E71236A}" dt="2021-09-16T16:52:04.648" v="339" actId="26606"/>
          <ac:graphicFrameMkLst>
            <pc:docMk/>
            <pc:sldMk cId="3642692339" sldId="295"/>
            <ac:graphicFrameMk id="27" creationId="{080BEE83-DD36-4AEB-A209-F2C7DD8BE1F9}"/>
          </ac:graphicFrameMkLst>
        </pc:graphicFrameChg>
        <pc:picChg chg="add">
          <ac:chgData name="Amy Molyneux" userId="edbb7c97a4a46539" providerId="LiveId" clId="{8DAE42D8-C2CE-4593-98C7-9A2A3E71236A}" dt="2021-09-16T16:52:04.946" v="340" actId="26606"/>
          <ac:picMkLst>
            <pc:docMk/>
            <pc:sldMk cId="3642692339" sldId="295"/>
            <ac:picMk id="14" creationId="{3BC6EBB2-9BDC-4075-BA6B-43A9FBF9C86C}"/>
          </ac:picMkLst>
        </pc:picChg>
        <pc:cxnChg chg="add">
          <ac:chgData name="Amy Molyneux" userId="edbb7c97a4a46539" providerId="LiveId" clId="{8DAE42D8-C2CE-4593-98C7-9A2A3E71236A}" dt="2021-09-16T16:52:04.946" v="340" actId="26606"/>
          <ac:cxnSpMkLst>
            <pc:docMk/>
            <pc:sldMk cId="3642692339" sldId="295"/>
            <ac:cxnSpMk id="12" creationId="{6B9695BD-ECF6-49CA-8877-8C493193C65D}"/>
          </ac:cxnSpMkLst>
        </pc:cxnChg>
      </pc:sldChg>
      <pc:sldChg chg="addSp delSp modSp mod setBg setClrOvrMap">
        <pc:chgData name="Amy Molyneux" userId="edbb7c97a4a46539" providerId="LiveId" clId="{8DAE42D8-C2CE-4593-98C7-9A2A3E71236A}" dt="2021-09-16T16:52:16.196" v="347" actId="26606"/>
        <pc:sldMkLst>
          <pc:docMk/>
          <pc:sldMk cId="4063921281" sldId="296"/>
        </pc:sldMkLst>
        <pc:spChg chg="mod">
          <ac:chgData name="Amy Molyneux" userId="edbb7c97a4a46539" providerId="LiveId" clId="{8DAE42D8-C2CE-4593-98C7-9A2A3E71236A}" dt="2021-09-16T16:52:16.196" v="347" actId="26606"/>
          <ac:spMkLst>
            <pc:docMk/>
            <pc:sldMk cId="4063921281" sldId="296"/>
            <ac:spMk id="2" creationId="{00000000-0000-0000-0000-000000000000}"/>
          </ac:spMkLst>
        </pc:spChg>
        <pc:spChg chg="add del">
          <ac:chgData name="Amy Molyneux" userId="edbb7c97a4a46539" providerId="LiveId" clId="{8DAE42D8-C2CE-4593-98C7-9A2A3E71236A}" dt="2021-09-16T16:52:16.196" v="347" actId="26606"/>
          <ac:spMkLst>
            <pc:docMk/>
            <pc:sldMk cId="4063921281" sldId="296"/>
            <ac:spMk id="3" creationId="{00000000-0000-0000-0000-000000000000}"/>
          </ac:spMkLst>
        </pc:spChg>
        <pc:spChg chg="add">
          <ac:chgData name="Amy Molyneux" userId="edbb7c97a4a46539" providerId="LiveId" clId="{8DAE42D8-C2CE-4593-98C7-9A2A3E71236A}" dt="2021-09-16T16:52:16.196" v="347" actId="26606"/>
          <ac:spMkLst>
            <pc:docMk/>
            <pc:sldMk cId="4063921281" sldId="296"/>
            <ac:spMk id="8" creationId="{923E8915-D2AA-4327-A45A-972C3CA9574B}"/>
          </ac:spMkLst>
        </pc:spChg>
        <pc:spChg chg="add del">
          <ac:chgData name="Amy Molyneux" userId="edbb7c97a4a46539" providerId="LiveId" clId="{8DAE42D8-C2CE-4593-98C7-9A2A3E71236A}" dt="2021-09-16T16:52:11.868" v="342" actId="26606"/>
          <ac:spMkLst>
            <pc:docMk/>
            <pc:sldMk cId="4063921281" sldId="296"/>
            <ac:spMk id="9" creationId="{ABE6F9A3-300E-47F5-B41C-C8C5E758DE7C}"/>
          </ac:spMkLst>
        </pc:spChg>
        <pc:spChg chg="add">
          <ac:chgData name="Amy Molyneux" userId="edbb7c97a4a46539" providerId="LiveId" clId="{8DAE42D8-C2CE-4593-98C7-9A2A3E71236A}" dt="2021-09-16T16:52:16.196" v="347" actId="26606"/>
          <ac:spMkLst>
            <pc:docMk/>
            <pc:sldMk cId="4063921281" sldId="296"/>
            <ac:spMk id="10" creationId="{8302FC3C-9804-4950-B721-5FD704BA6065}"/>
          </ac:spMkLst>
        </pc:spChg>
        <pc:spChg chg="add del">
          <ac:chgData name="Amy Molyneux" userId="edbb7c97a4a46539" providerId="LiveId" clId="{8DAE42D8-C2CE-4593-98C7-9A2A3E71236A}" dt="2021-09-16T16:52:11.868" v="342" actId="26606"/>
          <ac:spMkLst>
            <pc:docMk/>
            <pc:sldMk cId="4063921281" sldId="296"/>
            <ac:spMk id="11" creationId="{61B4701B-39FE-43B8-86AA-D6B8789C2207}"/>
          </ac:spMkLst>
        </pc:spChg>
        <pc:spChg chg="add del">
          <ac:chgData name="Amy Molyneux" userId="edbb7c97a4a46539" providerId="LiveId" clId="{8DAE42D8-C2CE-4593-98C7-9A2A3E71236A}" dt="2021-09-16T16:52:11.868" v="342" actId="26606"/>
          <ac:spMkLst>
            <pc:docMk/>
            <pc:sldMk cId="4063921281" sldId="296"/>
            <ac:spMk id="13" creationId="{E9A7EF13-49FA-4355-971A-34B065F35022}"/>
          </ac:spMkLst>
        </pc:spChg>
        <pc:spChg chg="add del">
          <ac:chgData name="Amy Molyneux" userId="edbb7c97a4a46539" providerId="LiveId" clId="{8DAE42D8-C2CE-4593-98C7-9A2A3E71236A}" dt="2021-09-16T16:52:11.868" v="342" actId="26606"/>
          <ac:spMkLst>
            <pc:docMk/>
            <pc:sldMk cId="4063921281" sldId="296"/>
            <ac:spMk id="15" creationId="{92CF3C3E-0F7B-4F0C-8EBD-BDD38E9C66F5}"/>
          </ac:spMkLst>
        </pc:spChg>
        <pc:spChg chg="add">
          <ac:chgData name="Amy Molyneux" userId="edbb7c97a4a46539" providerId="LiveId" clId="{8DAE42D8-C2CE-4593-98C7-9A2A3E71236A}" dt="2021-09-16T16:52:16.196" v="347" actId="26606"/>
          <ac:spMkLst>
            <pc:docMk/>
            <pc:sldMk cId="4063921281" sldId="296"/>
            <ac:spMk id="16" creationId="{F3798573-F27B-47EB-8EA4-7EE34954C2D6}"/>
          </ac:spMkLst>
        </pc:spChg>
        <pc:spChg chg="add del">
          <ac:chgData name="Amy Molyneux" userId="edbb7c97a4a46539" providerId="LiveId" clId="{8DAE42D8-C2CE-4593-98C7-9A2A3E71236A}" dt="2021-09-16T16:52:12.884" v="344" actId="26606"/>
          <ac:spMkLst>
            <pc:docMk/>
            <pc:sldMk cId="4063921281" sldId="296"/>
            <ac:spMk id="17" creationId="{ABE6F9A3-300E-47F5-B41C-C8C5E758DE7C}"/>
          </ac:spMkLst>
        </pc:spChg>
        <pc:spChg chg="add del">
          <ac:chgData name="Amy Molyneux" userId="edbb7c97a4a46539" providerId="LiveId" clId="{8DAE42D8-C2CE-4593-98C7-9A2A3E71236A}" dt="2021-09-16T16:52:12.884" v="344" actId="26606"/>
          <ac:spMkLst>
            <pc:docMk/>
            <pc:sldMk cId="4063921281" sldId="296"/>
            <ac:spMk id="18" creationId="{61B4701B-39FE-43B8-86AA-D6B8789C2207}"/>
          </ac:spMkLst>
        </pc:spChg>
        <pc:spChg chg="add del">
          <ac:chgData name="Amy Molyneux" userId="edbb7c97a4a46539" providerId="LiveId" clId="{8DAE42D8-C2CE-4593-98C7-9A2A3E71236A}" dt="2021-09-16T16:52:12.884" v="344" actId="26606"/>
          <ac:spMkLst>
            <pc:docMk/>
            <pc:sldMk cId="4063921281" sldId="296"/>
            <ac:spMk id="19" creationId="{E9A7EF13-49FA-4355-971A-34B065F35022}"/>
          </ac:spMkLst>
        </pc:spChg>
        <pc:spChg chg="add del">
          <ac:chgData name="Amy Molyneux" userId="edbb7c97a4a46539" providerId="LiveId" clId="{8DAE42D8-C2CE-4593-98C7-9A2A3E71236A}" dt="2021-09-16T16:52:12.884" v="344" actId="26606"/>
          <ac:spMkLst>
            <pc:docMk/>
            <pc:sldMk cId="4063921281" sldId="296"/>
            <ac:spMk id="20" creationId="{92CF3C3E-0F7B-4F0C-8EBD-BDD38E9C66F5}"/>
          </ac:spMkLst>
        </pc:spChg>
        <pc:spChg chg="add">
          <ac:chgData name="Amy Molyneux" userId="edbb7c97a4a46539" providerId="LiveId" clId="{8DAE42D8-C2CE-4593-98C7-9A2A3E71236A}" dt="2021-09-16T16:52:16.196" v="347" actId="26606"/>
          <ac:spMkLst>
            <pc:docMk/>
            <pc:sldMk cId="4063921281" sldId="296"/>
            <ac:spMk id="25" creationId="{00000000-0000-0000-0000-000000000000}"/>
          </ac:spMkLst>
        </pc:spChg>
        <pc:graphicFrameChg chg="add del">
          <ac:chgData name="Amy Molyneux" userId="edbb7c97a4a46539" providerId="LiveId" clId="{8DAE42D8-C2CE-4593-98C7-9A2A3E71236A}" dt="2021-09-16T16:52:11.868" v="342" actId="26606"/>
          <ac:graphicFrameMkLst>
            <pc:docMk/>
            <pc:sldMk cId="4063921281" sldId="296"/>
            <ac:graphicFrameMk id="5" creationId="{9F510B58-8D7B-476E-9405-F9797F0D53BC}"/>
          </ac:graphicFrameMkLst>
        </pc:graphicFrameChg>
        <pc:graphicFrameChg chg="add del">
          <ac:chgData name="Amy Molyneux" userId="edbb7c97a4a46539" providerId="LiveId" clId="{8DAE42D8-C2CE-4593-98C7-9A2A3E71236A}" dt="2021-09-16T16:52:12.884" v="344" actId="26606"/>
          <ac:graphicFrameMkLst>
            <pc:docMk/>
            <pc:sldMk cId="4063921281" sldId="296"/>
            <ac:graphicFrameMk id="21" creationId="{6CFC1A33-7B22-4C6F-A5B1-D093A0A5FE01}"/>
          </ac:graphicFrameMkLst>
        </pc:graphicFrameChg>
        <pc:graphicFrameChg chg="add del">
          <ac:chgData name="Amy Molyneux" userId="edbb7c97a4a46539" providerId="LiveId" clId="{8DAE42D8-C2CE-4593-98C7-9A2A3E71236A}" dt="2021-09-16T16:52:16.149" v="346" actId="26606"/>
          <ac:graphicFrameMkLst>
            <pc:docMk/>
            <pc:sldMk cId="4063921281" sldId="296"/>
            <ac:graphicFrameMk id="23" creationId="{C0B509F6-7BCD-4CCE-8124-9F8013336B7E}"/>
          </ac:graphicFrameMkLst>
        </pc:graphicFrameChg>
        <pc:picChg chg="add">
          <ac:chgData name="Amy Molyneux" userId="edbb7c97a4a46539" providerId="LiveId" clId="{8DAE42D8-C2CE-4593-98C7-9A2A3E71236A}" dt="2021-09-16T16:52:16.196" v="347" actId="26606"/>
          <ac:picMkLst>
            <pc:docMk/>
            <pc:sldMk cId="4063921281" sldId="296"/>
            <ac:picMk id="14" creationId="{3BC6EBB2-9BDC-4075-BA6B-43A9FBF9C86C}"/>
          </ac:picMkLst>
        </pc:picChg>
        <pc:cxnChg chg="add">
          <ac:chgData name="Amy Molyneux" userId="edbb7c97a4a46539" providerId="LiveId" clId="{8DAE42D8-C2CE-4593-98C7-9A2A3E71236A}" dt="2021-09-16T16:52:16.196" v="347" actId="26606"/>
          <ac:cxnSpMkLst>
            <pc:docMk/>
            <pc:sldMk cId="4063921281" sldId="296"/>
            <ac:cxnSpMk id="12" creationId="{6B9695BD-ECF6-49CA-8877-8C493193C65D}"/>
          </ac:cxnSpMkLst>
        </pc:cxnChg>
      </pc:sldChg>
      <pc:sldChg chg="new">
        <pc:chgData name="Amy Molyneux" userId="edbb7c97a4a46539" providerId="LiveId" clId="{8DAE42D8-C2CE-4593-98C7-9A2A3E71236A}" dt="2021-09-16T18:31:09.134" v="368" actId="680"/>
        <pc:sldMkLst>
          <pc:docMk/>
          <pc:sldMk cId="593395827" sldId="298"/>
        </pc:sldMkLst>
      </pc:sldChg>
    </pc:docChg>
  </pc:docChgLst>
  <pc:docChgLst>
    <pc:chgData name="Amy Molyneux" userId="edbb7c97a4a46539" providerId="LiveId" clId="{A6171029-E9DB-4F48-8F95-910F8E9051C5}"/>
    <pc:docChg chg="modSld">
      <pc:chgData name="Amy Molyneux" userId="edbb7c97a4a46539" providerId="LiveId" clId="{A6171029-E9DB-4F48-8F95-910F8E9051C5}" dt="2020-09-17T19:30:40.654" v="11" actId="20577"/>
      <pc:docMkLst>
        <pc:docMk/>
      </pc:docMkLst>
      <pc:sldChg chg="modSp">
        <pc:chgData name="Amy Molyneux" userId="edbb7c97a4a46539" providerId="LiveId" clId="{A6171029-E9DB-4F48-8F95-910F8E9051C5}" dt="2020-09-17T19:30:40.654" v="11" actId="20577"/>
        <pc:sldMkLst>
          <pc:docMk/>
          <pc:sldMk cId="3147017506" sldId="272"/>
        </pc:sldMkLst>
        <pc:spChg chg="mod">
          <ac:chgData name="Amy Molyneux" userId="edbb7c97a4a46539" providerId="LiveId" clId="{A6171029-E9DB-4F48-8F95-910F8E9051C5}" dt="2020-09-17T19:30:40.654" v="11" actId="20577"/>
          <ac:spMkLst>
            <pc:docMk/>
            <pc:sldMk cId="3147017506" sldId="272"/>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559B7-4B8D-4F91-8847-46EF38E76208}"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DBF03-A540-48DE-9B65-8C7E0357DBC1}" type="slidenum">
              <a:rPr lang="en-GB" smtClean="0"/>
              <a:t>‹#›</a:t>
            </a:fld>
            <a:endParaRPr lang="en-GB"/>
          </a:p>
        </p:txBody>
      </p:sp>
    </p:spTree>
    <p:extLst>
      <p:ext uri="{BB962C8B-B14F-4D97-AF65-F5344CB8AC3E}">
        <p14:creationId xmlns:p14="http://schemas.microsoft.com/office/powerpoint/2010/main" val="409221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1DBF03-A540-48DE-9B65-8C7E0357DBC1}" type="slidenum">
              <a:rPr lang="en-GB" smtClean="0"/>
              <a:t>4</a:t>
            </a:fld>
            <a:endParaRPr lang="en-GB"/>
          </a:p>
        </p:txBody>
      </p:sp>
    </p:spTree>
    <p:extLst>
      <p:ext uri="{BB962C8B-B14F-4D97-AF65-F5344CB8AC3E}">
        <p14:creationId xmlns:p14="http://schemas.microsoft.com/office/powerpoint/2010/main" val="180854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1DBF03-A540-48DE-9B65-8C7E0357DBC1}" type="slidenum">
              <a:rPr lang="en-GB" smtClean="0"/>
              <a:t>20</a:t>
            </a:fld>
            <a:endParaRPr lang="en-GB"/>
          </a:p>
        </p:txBody>
      </p:sp>
    </p:spTree>
    <p:extLst>
      <p:ext uri="{BB962C8B-B14F-4D97-AF65-F5344CB8AC3E}">
        <p14:creationId xmlns:p14="http://schemas.microsoft.com/office/powerpoint/2010/main" val="271435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21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238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6634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854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0452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673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81749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2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348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771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28543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082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622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773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76219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664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158536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booksfortopics.com/year-5" TargetMode="External"/><Relationship Id="rId7" Type="http://schemas.openxmlformats.org/officeDocument/2006/relationships/image" Target="../media/image31.jpeg"/><Relationship Id="rId2" Type="http://schemas.openxmlformats.org/officeDocument/2006/relationships/hyperlink" Target="https://www.thereaderteacher.com/year5" TargetMode="Externa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hyperlink" Target="https://images.scholastic.co.uk/assets/a/c5/0e/creating-a-reading-spine-hand-out-2137908.pdf" TargetMode="External"/><Relationship Id="rId10" Type="http://schemas.openxmlformats.org/officeDocument/2006/relationships/image" Target="../media/image34.png"/><Relationship Id="rId4" Type="http://schemas.openxmlformats.org/officeDocument/2006/relationships/hyperlink" Target="https://www.booksfortopics.com/upper-ks2-graphic-novels" TargetMode="External"/><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admin@childerthornton.cheshire.sch.uk"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747" y="238125"/>
            <a:ext cx="8596668" cy="1320800"/>
          </a:xfrm>
        </p:spPr>
        <p:txBody>
          <a:bodyPr/>
          <a:lstStyle/>
          <a:p>
            <a:r>
              <a:rPr lang="en-GB" dirty="0"/>
              <a:t>Welcome to Holly class!</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677334" y="1084608"/>
            <a:ext cx="10267950" cy="5543550"/>
          </a:xfrm>
          <a:prstGeom prst="rect">
            <a:avLst/>
          </a:prstGeom>
        </p:spPr>
      </p:pic>
    </p:spTree>
    <p:extLst>
      <p:ext uri="{BB962C8B-B14F-4D97-AF65-F5344CB8AC3E}">
        <p14:creationId xmlns:p14="http://schemas.microsoft.com/office/powerpoint/2010/main" val="3722240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14" y="383596"/>
            <a:ext cx="8596668" cy="728924"/>
          </a:xfrm>
        </p:spPr>
        <p:txBody>
          <a:bodyPr/>
          <a:lstStyle/>
          <a:p>
            <a:r>
              <a:rPr lang="en-GB" dirty="0"/>
              <a:t>Chester Zoo trip</a:t>
            </a:r>
          </a:p>
        </p:txBody>
      </p:sp>
      <p:pic>
        <p:nvPicPr>
          <p:cNvPr id="2050" name="Picture 2" descr="Chester Zoo on Twitter: &amp;quot;🎥Get YOUR questions ready... Join our @LearnatCZ  team at 1:30pm for a LIVE Q&amp;amp;A and FREE education session🙋🙋‍♂️ Our experts  will be answering YOUR questions about the anim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816" y="2730166"/>
            <a:ext cx="5711549" cy="376486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Chester Zoo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Chester Zoo logo - Bridgewater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292087"/>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68346" y="1183378"/>
            <a:ext cx="6864487" cy="830997"/>
          </a:xfrm>
          <a:prstGeom prst="rect">
            <a:avLst/>
          </a:prstGeom>
          <a:noFill/>
        </p:spPr>
        <p:txBody>
          <a:bodyPr wrap="square" rtlCol="0">
            <a:spAutoFit/>
          </a:bodyPr>
          <a:lstStyle/>
          <a:p>
            <a:r>
              <a:rPr lang="en-GB" sz="4800" dirty="0"/>
              <a:t>Spring TBC</a:t>
            </a:r>
          </a:p>
        </p:txBody>
      </p:sp>
      <p:pic>
        <p:nvPicPr>
          <p:cNvPr id="9" name="Picture 4" descr="Image result for chester zoo 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865" y="4621696"/>
            <a:ext cx="3454056" cy="194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9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79" y="487680"/>
            <a:ext cx="7994849" cy="1320800"/>
          </a:xfrm>
        </p:spPr>
        <p:txBody>
          <a:bodyPr>
            <a:normAutofit/>
          </a:bodyPr>
          <a:lstStyle/>
          <a:p>
            <a:r>
              <a:rPr lang="en-GB" dirty="0"/>
              <a:t>Summer Term</a:t>
            </a:r>
            <a:br>
              <a:rPr lang="en-GB" dirty="0"/>
            </a:br>
            <a:r>
              <a:rPr lang="en-GB" dirty="0"/>
              <a:t>To infinity and beyond</a:t>
            </a:r>
          </a:p>
        </p:txBody>
      </p:sp>
      <p:pic>
        <p:nvPicPr>
          <p:cNvPr id="4" name="Picture 2" descr="The Darkest Dark (Paper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847" y="605846"/>
            <a:ext cx="3816423" cy="38164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curiosity mars rover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865" y="2326365"/>
            <a:ext cx="4146925" cy="362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39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9" y="609600"/>
            <a:ext cx="7994849" cy="1320800"/>
          </a:xfrm>
        </p:spPr>
        <p:txBody>
          <a:bodyPr>
            <a:normAutofit/>
          </a:bodyPr>
          <a:lstStyle/>
          <a:p>
            <a:r>
              <a:rPr lang="en-GB" dirty="0"/>
              <a:t>Jodrell Bank</a:t>
            </a:r>
            <a:br>
              <a:rPr lang="en-GB" dirty="0"/>
            </a:br>
            <a:r>
              <a:rPr lang="en-GB" dirty="0"/>
              <a:t>Date tbc</a:t>
            </a:r>
          </a:p>
        </p:txBody>
      </p:sp>
      <p:pic>
        <p:nvPicPr>
          <p:cNvPr id="5122" name="Picture 2" descr="https://www.jodrellbank.net/wp-content/uploads/2015/10/JODRELLBANK-schools7-cropped-1024x8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52" y="2557641"/>
            <a:ext cx="4483928" cy="3713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jodrell b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153" y="908536"/>
            <a:ext cx="5516333" cy="367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0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36E0-C83E-443A-A696-25511C4FFDC2}"/>
              </a:ext>
            </a:extLst>
          </p:cNvPr>
          <p:cNvSpPr>
            <a:spLocks noGrp="1"/>
          </p:cNvSpPr>
          <p:nvPr>
            <p:ph type="title"/>
          </p:nvPr>
        </p:nvSpPr>
        <p:spPr>
          <a:xfrm>
            <a:off x="715686" y="411480"/>
            <a:ext cx="8596668" cy="1320800"/>
          </a:xfrm>
        </p:spPr>
        <p:txBody>
          <a:bodyPr/>
          <a:lstStyle/>
          <a:p>
            <a:r>
              <a:rPr lang="en-GB" dirty="0" err="1"/>
              <a:t>Bikeability</a:t>
            </a:r>
            <a:endParaRPr lang="en-GB" dirty="0"/>
          </a:p>
        </p:txBody>
      </p:sp>
      <p:sp>
        <p:nvSpPr>
          <p:cNvPr id="3" name="Content Placeholder 2">
            <a:extLst>
              <a:ext uri="{FF2B5EF4-FFF2-40B4-BE49-F238E27FC236}">
                <a16:creationId xmlns:a16="http://schemas.microsoft.com/office/drawing/2014/main" id="{052D6BFE-E26A-4F8B-94FB-27307F058642}"/>
              </a:ext>
            </a:extLst>
          </p:cNvPr>
          <p:cNvSpPr>
            <a:spLocks noGrp="1"/>
          </p:cNvSpPr>
          <p:nvPr>
            <p:ph idx="1"/>
          </p:nvPr>
        </p:nvSpPr>
        <p:spPr>
          <a:xfrm>
            <a:off x="365813" y="1312784"/>
            <a:ext cx="3183299" cy="4195481"/>
          </a:xfrm>
        </p:spPr>
        <p:txBody>
          <a:bodyPr/>
          <a:lstStyle/>
          <a:p>
            <a:r>
              <a:rPr lang="en-GB" dirty="0"/>
              <a:t>6 children per day</a:t>
            </a:r>
          </a:p>
          <a:p>
            <a:r>
              <a:rPr lang="en-GB" dirty="0"/>
              <a:t>Bring in a bike and helmet</a:t>
            </a:r>
          </a:p>
          <a:p>
            <a:r>
              <a:rPr lang="en-GB" dirty="0"/>
              <a:t>Spring term</a:t>
            </a:r>
          </a:p>
          <a:p>
            <a:r>
              <a:rPr lang="en-GB" dirty="0"/>
              <a:t>Your child will take part for one day during that week.</a:t>
            </a:r>
          </a:p>
          <a:p>
            <a:r>
              <a:rPr lang="en-GB" dirty="0"/>
              <a:t>Please see me if you have any questions/issues beforehand.</a:t>
            </a:r>
          </a:p>
        </p:txBody>
      </p:sp>
      <p:pic>
        <p:nvPicPr>
          <p:cNvPr id="3074" name="Picture 2" descr="British Cycling welcomes £50m Bikeability inves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134" y="1859280"/>
            <a:ext cx="7884826" cy="472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70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78" y="144895"/>
            <a:ext cx="4626186" cy="601866"/>
          </a:xfrm>
        </p:spPr>
        <p:txBody>
          <a:bodyPr>
            <a:normAutofit fontScale="90000"/>
          </a:bodyPr>
          <a:lstStyle/>
          <a:p>
            <a:r>
              <a:rPr lang="en-GB" dirty="0"/>
              <a:t>Reading</a:t>
            </a:r>
          </a:p>
        </p:txBody>
      </p:sp>
      <p:pic>
        <p:nvPicPr>
          <p:cNvPr id="5122" name="Picture 2" descr="Post p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909" y="144895"/>
            <a:ext cx="3767962" cy="4494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8435" y="746761"/>
            <a:ext cx="7156803" cy="5847755"/>
          </a:xfrm>
          <a:prstGeom prst="rect">
            <a:avLst/>
          </a:prstGeom>
          <a:noFill/>
        </p:spPr>
        <p:txBody>
          <a:bodyPr wrap="square" rtlCol="0">
            <a:spAutoFit/>
          </a:bodyPr>
          <a:lstStyle/>
          <a:p>
            <a:r>
              <a:rPr lang="en-GB" sz="2200" dirty="0"/>
              <a:t>Please bring diaries in each day</a:t>
            </a:r>
          </a:p>
          <a:p>
            <a:endParaRPr lang="en-GB" sz="1600" dirty="0"/>
          </a:p>
          <a:p>
            <a:r>
              <a:rPr lang="en-GB" sz="2200" dirty="0"/>
              <a:t>Encourage children to be independent - brief comment about what they enjoyed or anything interesting they found out. Could include any new vocab they’ve encountered.</a:t>
            </a:r>
          </a:p>
          <a:p>
            <a:endParaRPr lang="en-GB" sz="1600" dirty="0"/>
          </a:p>
          <a:p>
            <a:r>
              <a:rPr lang="en-GB" sz="2200" dirty="0"/>
              <a:t>Strive for 5 (times a week)</a:t>
            </a:r>
          </a:p>
          <a:p>
            <a:endParaRPr lang="en-GB" sz="1600" dirty="0"/>
          </a:p>
          <a:p>
            <a:r>
              <a:rPr lang="en-GB" sz="2200" dirty="0"/>
              <a:t>We are passionate about all children developing a love of reading.</a:t>
            </a:r>
          </a:p>
          <a:p>
            <a:endParaRPr lang="en-GB" sz="2200" dirty="0"/>
          </a:p>
          <a:p>
            <a:r>
              <a:rPr lang="en-GB" sz="2200" dirty="0"/>
              <a:t>Huge impact on their academic success and </a:t>
            </a:r>
          </a:p>
          <a:p>
            <a:r>
              <a:rPr lang="en-GB" sz="2200" dirty="0"/>
              <a:t>beyond!</a:t>
            </a:r>
          </a:p>
          <a:p>
            <a:endParaRPr lang="en-GB" dirty="0"/>
          </a:p>
          <a:p>
            <a:r>
              <a:rPr lang="en-GB" sz="2200" dirty="0"/>
              <a:t>Motivation for reading can be improved by finding books that are of interest to them, by achieving success and seeing themselves as a reader.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365"/>
          <a:stretch/>
        </p:blipFill>
        <p:spPr>
          <a:xfrm>
            <a:off x="7110897" y="4837912"/>
            <a:ext cx="4952668" cy="1875193"/>
          </a:xfrm>
          <a:prstGeom prst="rect">
            <a:avLst/>
          </a:prstGeom>
        </p:spPr>
      </p:pic>
    </p:spTree>
    <p:extLst>
      <p:ext uri="{BB962C8B-B14F-4D97-AF65-F5344CB8AC3E}">
        <p14:creationId xmlns:p14="http://schemas.microsoft.com/office/powerpoint/2010/main" val="133493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626" y="161570"/>
            <a:ext cx="6715094" cy="784543"/>
          </a:xfrm>
        </p:spPr>
        <p:txBody>
          <a:bodyPr>
            <a:normAutofit/>
          </a:bodyPr>
          <a:lstStyle/>
          <a:p>
            <a:r>
              <a:rPr lang="en-GB" dirty="0"/>
              <a:t>Recommended books for Year 5</a:t>
            </a:r>
          </a:p>
        </p:txBody>
      </p:sp>
      <p:sp>
        <p:nvSpPr>
          <p:cNvPr id="3" name="Content Placeholder 2"/>
          <p:cNvSpPr>
            <a:spLocks noGrp="1"/>
          </p:cNvSpPr>
          <p:nvPr>
            <p:ph idx="1"/>
          </p:nvPr>
        </p:nvSpPr>
        <p:spPr>
          <a:xfrm>
            <a:off x="237345" y="946113"/>
            <a:ext cx="10269935" cy="4192292"/>
          </a:xfrm>
        </p:spPr>
        <p:txBody>
          <a:bodyPr>
            <a:normAutofit/>
          </a:bodyPr>
          <a:lstStyle/>
          <a:p>
            <a:r>
              <a:rPr lang="en-GB" dirty="0">
                <a:latin typeface="CCW Precursive 7" panose="03050602040000000000" pitchFamily="66" charset="0"/>
                <a:hlinkClick r:id="rId2"/>
              </a:rPr>
              <a:t>https://www.thereaderteacher.com/year5</a:t>
            </a:r>
            <a:endParaRPr lang="en-GB" dirty="0">
              <a:latin typeface="CCW Precursive 7" panose="03050602040000000000" pitchFamily="66" charset="0"/>
            </a:endParaRPr>
          </a:p>
          <a:p>
            <a:pPr marL="0" indent="0">
              <a:buNone/>
            </a:pPr>
            <a:endParaRPr lang="en-GB" dirty="0">
              <a:latin typeface="CCW Precursive 7" panose="03050602040000000000" pitchFamily="66" charset="0"/>
            </a:endParaRPr>
          </a:p>
          <a:p>
            <a:r>
              <a:rPr lang="en-GB" dirty="0">
                <a:latin typeface="CCW Precursive 7" panose="03050602040000000000" pitchFamily="66" charset="0"/>
                <a:hlinkClick r:id="rId3"/>
              </a:rPr>
              <a:t>https://www.booksfortopics.com/year-5</a:t>
            </a:r>
            <a:endParaRPr lang="en-GB" dirty="0">
              <a:latin typeface="CCW Precursive 7" panose="03050602040000000000" pitchFamily="66" charset="0"/>
            </a:endParaRPr>
          </a:p>
          <a:p>
            <a:endParaRPr lang="en-GB" dirty="0">
              <a:latin typeface="CCW Precursive 7" panose="03050602040000000000" pitchFamily="66" charset="0"/>
            </a:endParaRPr>
          </a:p>
          <a:p>
            <a:r>
              <a:rPr lang="en-GB" dirty="0">
                <a:latin typeface="CCW Precursive 7" panose="03050602040000000000" pitchFamily="66" charset="0"/>
                <a:hlinkClick r:id="rId4"/>
              </a:rPr>
              <a:t>https://www.booksfortopics.com/upper-ks2-graphic-novels</a:t>
            </a:r>
            <a:endParaRPr lang="en-GB" dirty="0">
              <a:latin typeface="CCW Precursive 7" panose="03050602040000000000" pitchFamily="66" charset="0"/>
            </a:endParaRPr>
          </a:p>
          <a:p>
            <a:endParaRPr lang="en-GB" dirty="0">
              <a:latin typeface="CCW Precursive 7" panose="03050602040000000000" pitchFamily="66" charset="0"/>
            </a:endParaRPr>
          </a:p>
          <a:p>
            <a:r>
              <a:rPr lang="en-GB" dirty="0">
                <a:latin typeface="CCW Precursive 7" panose="03050602040000000000" pitchFamily="66" charset="0"/>
                <a:hlinkClick r:id="rId5"/>
              </a:rPr>
              <a:t>https://images.scholastic.co.uk/assets/a/c5/0e/creating-a-reading-spine-hand-out-2137908.pdf</a:t>
            </a:r>
            <a:endParaRPr lang="en-GB" dirty="0">
              <a:latin typeface="CCW Precursive 7" panose="03050602040000000000" pitchFamily="66" charset="0"/>
            </a:endParaRPr>
          </a:p>
          <a:p>
            <a:endParaRPr lang="en-GB" dirty="0">
              <a:latin typeface="CCW Precursive 7" panose="03050602040000000000" pitchFamily="66" charset="0"/>
            </a:endParaRPr>
          </a:p>
          <a:p>
            <a:endParaRPr lang="en-GB" dirty="0">
              <a:latin typeface="CCW Precursive 7" panose="03050602040000000000" pitchFamily="66" charset="0"/>
            </a:endParaRPr>
          </a:p>
          <a:p>
            <a:endParaRPr lang="en-GB" dirty="0">
              <a:latin typeface="CCW Precursive 7" panose="03050602040000000000" pitchFamily="66" charset="0"/>
            </a:endParaRPr>
          </a:p>
          <a:p>
            <a:endParaRPr lang="en-GB" dirty="0"/>
          </a:p>
        </p:txBody>
      </p:sp>
      <p:sp>
        <p:nvSpPr>
          <p:cNvPr id="5" name="AutoShape 2" descr="The Worst Princess: Amazon.co.uk: Kemp, Anna, Ogilvie, Sara: Books"/>
          <p:cNvSpPr>
            <a:spLocks noChangeAspect="1" noChangeArrowheads="1"/>
          </p:cNvSpPr>
          <p:nvPr/>
        </p:nvSpPr>
        <p:spPr bwMode="auto">
          <a:xfrm>
            <a:off x="237345" y="-3048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Traction Man Is Here: Amazon.co.uk: Grey, Mini: B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https://m.media-amazon.com/images/P/B01A7ANPOK.01._SCLZZZZZZZ_SX5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4410" y="110858"/>
            <a:ext cx="2107338" cy="3242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media-amazon.com/images/P/B07DK2R171.01._SCLZZZZZZZ_SX5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8653" y="3874339"/>
            <a:ext cx="1897311" cy="2909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media-amazon.com/images/P/B093K2Q27T.01._SCLZZZZZZZ_SX5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345" y="4140733"/>
            <a:ext cx="1728909" cy="26435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Kid a book by Jerry Cra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1320" y="3874339"/>
            <a:ext cx="1938051" cy="29099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0"/>
          <a:srcRect l="22636" t="63996" r="52494" b="1085"/>
          <a:stretch/>
        </p:blipFill>
        <p:spPr>
          <a:xfrm>
            <a:off x="2291200" y="4001679"/>
            <a:ext cx="2034387" cy="2856321"/>
          </a:xfrm>
          <a:prstGeom prst="rect">
            <a:avLst/>
          </a:prstGeom>
        </p:spPr>
      </p:pic>
      <p:pic>
        <p:nvPicPr>
          <p:cNvPr id="1036" name="Picture 12" descr="A Pinch of Magic (A Pinch of Magic Adventure) : Harrison, Michelle:  Amazon.co.uk: Book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0704" y="3831144"/>
            <a:ext cx="1885875" cy="287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4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94" y="267654"/>
            <a:ext cx="5753946" cy="776287"/>
          </a:xfrm>
        </p:spPr>
        <p:txBody>
          <a:bodyPr/>
          <a:lstStyle/>
          <a:p>
            <a:r>
              <a:rPr lang="en-GB" dirty="0"/>
              <a:t>Quality Book Talk</a:t>
            </a:r>
          </a:p>
        </p:txBody>
      </p:sp>
      <p:sp>
        <p:nvSpPr>
          <p:cNvPr id="4" name="Content Placeholder 4">
            <a:extLst>
              <a:ext uri="{FF2B5EF4-FFF2-40B4-BE49-F238E27FC236}">
                <a16:creationId xmlns:a16="http://schemas.microsoft.com/office/drawing/2014/main" id="{9AA2FB71-3C3B-544F-9A27-4470FC5924EF}"/>
              </a:ext>
            </a:extLst>
          </p:cNvPr>
          <p:cNvSpPr>
            <a:spLocks noGrp="1"/>
          </p:cNvSpPr>
          <p:nvPr>
            <p:ph idx="1"/>
          </p:nvPr>
        </p:nvSpPr>
        <p:spPr>
          <a:xfrm>
            <a:off x="152400" y="1043941"/>
            <a:ext cx="11033760" cy="5614988"/>
          </a:xfrm>
        </p:spPr>
        <p:txBody>
          <a:bodyPr>
            <a:noAutofit/>
          </a:bodyPr>
          <a:lstStyle/>
          <a:p>
            <a:r>
              <a:rPr lang="en-GB" dirty="0">
                <a:latin typeface="CCW Precursive 7" panose="03050602040000000000" pitchFamily="66" charset="0"/>
              </a:rPr>
              <a:t>Talk with them about the story and why certain things happened.</a:t>
            </a:r>
          </a:p>
          <a:p>
            <a:r>
              <a:rPr lang="en-GB" dirty="0">
                <a:latin typeface="CCW Precursive 7" panose="03050602040000000000" pitchFamily="66" charset="0"/>
              </a:rPr>
              <a:t>Discuss characters’ thoughts, feelings, behaviour and motivations – Model thinking out loud “I think he’s done that because he’s jealous.” </a:t>
            </a:r>
          </a:p>
          <a:p>
            <a:r>
              <a:rPr lang="en-GB" dirty="0">
                <a:latin typeface="CCW Precursive 7" panose="03050602040000000000" pitchFamily="66" charset="0"/>
              </a:rPr>
              <a:t>Discuss likes and dislikes, things they found strange, funny, scary etc.</a:t>
            </a:r>
          </a:p>
          <a:p>
            <a:r>
              <a:rPr lang="en-GB" dirty="0">
                <a:latin typeface="CCW Precursive 7" panose="03050602040000000000" pitchFamily="66" charset="0"/>
              </a:rPr>
              <a:t>Link events to each other – “Ah THAT’S why he did that.”</a:t>
            </a:r>
          </a:p>
          <a:p>
            <a:r>
              <a:rPr lang="en-GB" dirty="0">
                <a:latin typeface="CCW Precursive 7" panose="03050602040000000000" pitchFamily="66" charset="0"/>
              </a:rPr>
              <a:t>Pose questions – I wonder why he’s saying that. How would you feel if you were in that situation? Do you think she regrets doing that?</a:t>
            </a:r>
          </a:p>
          <a:p>
            <a:r>
              <a:rPr lang="en-GB" dirty="0">
                <a:latin typeface="CCW Precursive 7" panose="03050602040000000000" pitchFamily="66" charset="0"/>
              </a:rPr>
              <a:t>Listen and respond to their opinions and offer your own.</a:t>
            </a:r>
          </a:p>
          <a:p>
            <a:r>
              <a:rPr lang="en-GB" dirty="0">
                <a:latin typeface="CCW Precursive 7" panose="03050602040000000000" pitchFamily="66" charset="0"/>
              </a:rPr>
              <a:t>Help them understand and use new vocabulary – give them context, show a picture, make it stick by thinking of imagery or humour, use it in everyday life.</a:t>
            </a:r>
          </a:p>
          <a:p>
            <a:r>
              <a:rPr lang="en-GB" dirty="0">
                <a:latin typeface="CCW Precursive 7" panose="03050602040000000000" pitchFamily="66" charset="0"/>
              </a:rPr>
              <a:t>However, it’s important to just read and enjoy too! Too much stop/start reading can zap the enjoyment. Think about when it’s useful to intervene e.g. If there’s some less familiar vocabulary or if there’s some inference that the child might not have picked up on or understand. </a:t>
            </a:r>
            <a:endParaRPr lang="en-US" dirty="0">
              <a:latin typeface="CCW Precursive 7" panose="03050602040000000000" pitchFamily="66" charset="0"/>
            </a:endParaRPr>
          </a:p>
        </p:txBody>
      </p:sp>
    </p:spTree>
    <p:extLst>
      <p:ext uri="{BB962C8B-B14F-4D97-AF65-F5344CB8AC3E}">
        <p14:creationId xmlns:p14="http://schemas.microsoft.com/office/powerpoint/2010/main" val="1130884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93" y="320167"/>
            <a:ext cx="10633398" cy="752061"/>
          </a:xfrm>
        </p:spPr>
        <p:txBody>
          <a:bodyPr>
            <a:normAutofit fontScale="90000"/>
          </a:bodyPr>
          <a:lstStyle/>
          <a:p>
            <a:r>
              <a:rPr lang="en-GB" dirty="0"/>
              <a:t>Times table </a:t>
            </a:r>
            <a:r>
              <a:rPr lang="en-GB" dirty="0" err="1"/>
              <a:t>rockstars</a:t>
            </a:r>
            <a:r>
              <a:rPr lang="en-GB" dirty="0"/>
              <a:t> </a:t>
            </a:r>
            <a:br>
              <a:rPr lang="en-GB" dirty="0"/>
            </a:br>
            <a:r>
              <a:rPr lang="en-GB" dirty="0"/>
              <a:t>15 minutes per week minimum</a:t>
            </a:r>
          </a:p>
        </p:txBody>
      </p:sp>
      <p:pic>
        <p:nvPicPr>
          <p:cNvPr id="4" name="Content Placeholder 3"/>
          <p:cNvPicPr>
            <a:picLocks noGrp="1" noChangeAspect="1"/>
          </p:cNvPicPr>
          <p:nvPr>
            <p:ph idx="1"/>
          </p:nvPr>
        </p:nvPicPr>
        <p:blipFill>
          <a:blip r:embed="rId2"/>
          <a:stretch>
            <a:fillRect/>
          </a:stretch>
        </p:blipFill>
        <p:spPr>
          <a:xfrm>
            <a:off x="2098675" y="2103715"/>
            <a:ext cx="7543800" cy="3507823"/>
          </a:xfrm>
          <a:prstGeom prst="rect">
            <a:avLst/>
          </a:prstGeom>
        </p:spPr>
      </p:pic>
      <p:sp>
        <p:nvSpPr>
          <p:cNvPr id="5" name="Content Placeholder 2">
            <a:extLst>
              <a:ext uri="{FF2B5EF4-FFF2-40B4-BE49-F238E27FC236}">
                <a16:creationId xmlns:a16="http://schemas.microsoft.com/office/drawing/2014/main" id="{052D6BFE-E26A-4F8B-94FB-27307F058642}"/>
              </a:ext>
            </a:extLst>
          </p:cNvPr>
          <p:cNvSpPr txBox="1">
            <a:spLocks/>
          </p:cNvSpPr>
          <p:nvPr/>
        </p:nvSpPr>
        <p:spPr>
          <a:xfrm>
            <a:off x="283736" y="1535327"/>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t>10 </a:t>
            </a:r>
            <a:r>
              <a:rPr lang="en-GB" dirty="0" err="1"/>
              <a:t>mins</a:t>
            </a:r>
            <a:r>
              <a:rPr lang="en-GB" dirty="0"/>
              <a:t> on Garage and 5 </a:t>
            </a:r>
            <a:r>
              <a:rPr lang="en-GB" dirty="0" err="1"/>
              <a:t>mins</a:t>
            </a:r>
            <a:r>
              <a:rPr lang="en-GB" dirty="0"/>
              <a:t> on Studio</a:t>
            </a:r>
          </a:p>
          <a:p>
            <a:endParaRPr lang="en-GB" dirty="0"/>
          </a:p>
        </p:txBody>
      </p:sp>
    </p:spTree>
    <p:extLst>
      <p:ext uri="{BB962C8B-B14F-4D97-AF65-F5344CB8AC3E}">
        <p14:creationId xmlns:p14="http://schemas.microsoft.com/office/powerpoint/2010/main" val="355528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Garage or studio?</a:t>
            </a:r>
          </a:p>
        </p:txBody>
      </p:sp>
      <p:sp>
        <p:nvSpPr>
          <p:cNvPr id="3" name="Content Placeholder 2"/>
          <p:cNvSpPr>
            <a:spLocks noGrp="1"/>
          </p:cNvSpPr>
          <p:nvPr>
            <p:ph idx="1"/>
          </p:nvPr>
        </p:nvSpPr>
        <p:spPr>
          <a:xfrm>
            <a:off x="1104293" y="1486388"/>
            <a:ext cx="8946541" cy="4195481"/>
          </a:xfrm>
        </p:spPr>
        <p:txBody>
          <a:bodyPr/>
          <a:lstStyle/>
          <a:p>
            <a:r>
              <a:rPr lang="en-GB" dirty="0"/>
              <a:t>Garage mode – automatically selects based on baseline assessment</a:t>
            </a:r>
          </a:p>
          <a:p>
            <a:r>
              <a:rPr lang="en-GB" dirty="0"/>
              <a:t>Studio – up to 12x12 to improve speed</a:t>
            </a:r>
          </a:p>
          <a:p>
            <a:r>
              <a:rPr lang="en-GB" dirty="0"/>
              <a:t>Replicates Year 4 multiplication test</a:t>
            </a:r>
          </a:p>
        </p:txBody>
      </p:sp>
      <p:pic>
        <p:nvPicPr>
          <p:cNvPr id="4" name="Picture 3"/>
          <p:cNvPicPr>
            <a:picLocks noChangeAspect="1"/>
          </p:cNvPicPr>
          <p:nvPr/>
        </p:nvPicPr>
        <p:blipFill>
          <a:blip r:embed="rId2"/>
          <a:stretch>
            <a:fillRect/>
          </a:stretch>
        </p:blipFill>
        <p:spPr>
          <a:xfrm>
            <a:off x="2221726" y="3136336"/>
            <a:ext cx="6891794" cy="3204644"/>
          </a:xfrm>
          <a:prstGeom prst="rect">
            <a:avLst/>
          </a:prstGeom>
        </p:spPr>
      </p:pic>
    </p:spTree>
    <p:extLst>
      <p:ext uri="{BB962C8B-B14F-4D97-AF65-F5344CB8AC3E}">
        <p14:creationId xmlns:p14="http://schemas.microsoft.com/office/powerpoint/2010/main" val="3486593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94865"/>
            <a:ext cx="8463617" cy="644584"/>
          </a:xfrm>
        </p:spPr>
        <p:txBody>
          <a:bodyPr/>
          <a:lstStyle/>
          <a:p>
            <a:r>
              <a:rPr lang="en-GB" dirty="0"/>
              <a:t>Communication </a:t>
            </a:r>
          </a:p>
        </p:txBody>
      </p:sp>
      <p:sp>
        <p:nvSpPr>
          <p:cNvPr id="3" name="Content Placeholder 2"/>
          <p:cNvSpPr>
            <a:spLocks noGrp="1"/>
          </p:cNvSpPr>
          <p:nvPr>
            <p:ph idx="1"/>
          </p:nvPr>
        </p:nvSpPr>
        <p:spPr>
          <a:xfrm>
            <a:off x="155586" y="1082041"/>
            <a:ext cx="8455014" cy="5015460"/>
          </a:xfrm>
        </p:spPr>
        <p:txBody>
          <a:bodyPr>
            <a:normAutofit fontScale="92500"/>
          </a:bodyPr>
          <a:lstStyle/>
          <a:p>
            <a:r>
              <a:rPr lang="en-GB" altLang="en-US" dirty="0">
                <a:latin typeface="CCW Precursive 7" panose="03050602040000000000" pitchFamily="66" charset="0"/>
              </a:rPr>
              <a:t>Weekly newsletter sent by email and on the website</a:t>
            </a:r>
          </a:p>
          <a:p>
            <a:r>
              <a:rPr lang="en-GB" altLang="en-US" dirty="0">
                <a:latin typeface="CCW Precursive 7" panose="03050602040000000000" pitchFamily="66" charset="0"/>
              </a:rPr>
              <a:t>Twitter</a:t>
            </a:r>
          </a:p>
          <a:p>
            <a:r>
              <a:rPr lang="en-GB" altLang="en-US" dirty="0">
                <a:latin typeface="CCW Precursive 7" panose="03050602040000000000" pitchFamily="66" charset="0"/>
              </a:rPr>
              <a:t>Seesaw – to share work.</a:t>
            </a:r>
          </a:p>
          <a:p>
            <a:r>
              <a:rPr lang="en-GB" altLang="en-US" dirty="0">
                <a:latin typeface="CCW Precursive 7" panose="03050602040000000000" pitchFamily="66" charset="0"/>
              </a:rPr>
              <a:t>Email </a:t>
            </a:r>
            <a:r>
              <a:rPr lang="en-GB" altLang="en-US" dirty="0">
                <a:latin typeface="CCW Precursive 7" panose="03050602040000000000" pitchFamily="66" charset="0"/>
                <a:hlinkClick r:id="rId2"/>
              </a:rPr>
              <a:t>admin@childerthornton.cheshire.sch.uk</a:t>
            </a:r>
            <a:r>
              <a:rPr lang="en-GB" altLang="en-US" dirty="0">
                <a:latin typeface="CCW Precursive 7" panose="03050602040000000000" pitchFamily="66" charset="0"/>
              </a:rPr>
              <a:t> and ask for </a:t>
            </a:r>
          </a:p>
          <a:p>
            <a:pPr marL="0" indent="0">
              <a:buNone/>
            </a:pPr>
            <a:r>
              <a:rPr lang="en-GB" altLang="en-US" dirty="0">
                <a:latin typeface="CCW Precursive 7" panose="03050602040000000000" pitchFamily="66" charset="0"/>
              </a:rPr>
              <a:t>   it to be passed on to me </a:t>
            </a:r>
          </a:p>
          <a:p>
            <a:r>
              <a:rPr lang="en-GB" altLang="en-US" dirty="0">
                <a:latin typeface="CCW Precursive 7" panose="03050602040000000000" pitchFamily="66" charset="0"/>
              </a:rPr>
              <a:t>Brief info can be passed over on the playground in the morning. If you wish to discuss anything in more detail please call or email to arrange an appointment.</a:t>
            </a:r>
          </a:p>
          <a:p>
            <a:r>
              <a:rPr lang="en-GB" dirty="0">
                <a:latin typeface="CCW Precursive 7" panose="03050602040000000000" pitchFamily="66" charset="0"/>
              </a:rPr>
              <a:t>If you have any questions or wish to discuss any aspect of your child’s development or learning then please don’t hesitate to get in touch.</a:t>
            </a:r>
          </a:p>
          <a:p>
            <a:r>
              <a:rPr lang="en-GB" altLang="en-US" dirty="0">
                <a:latin typeface="CCW Precursive 7" panose="03050602040000000000" pitchFamily="66" charset="0"/>
              </a:rPr>
              <a:t>Parents’ evenings </a:t>
            </a:r>
            <a:r>
              <a:rPr lang="en-GB" altLang="en-US" sz="2200" b="1" dirty="0">
                <a:latin typeface="CCW Precursive 7" panose="03050602040000000000" pitchFamily="66" charset="0"/>
              </a:rPr>
              <a:t>Wednesday 1</a:t>
            </a:r>
            <a:r>
              <a:rPr lang="en-GB" altLang="en-US" sz="2200" b="1" baseline="30000" dirty="0">
                <a:latin typeface="CCW Precursive 7" panose="03050602040000000000" pitchFamily="66" charset="0"/>
              </a:rPr>
              <a:t>st</a:t>
            </a:r>
            <a:r>
              <a:rPr lang="en-GB" altLang="en-US" sz="2200" b="1" dirty="0">
                <a:latin typeface="CCW Precursive 7" panose="03050602040000000000" pitchFamily="66" charset="0"/>
              </a:rPr>
              <a:t> and Thursday 2</a:t>
            </a:r>
            <a:r>
              <a:rPr lang="en-GB" altLang="en-US" sz="2200" b="1" baseline="30000" dirty="0">
                <a:latin typeface="CCW Precursive 7" panose="03050602040000000000" pitchFamily="66" charset="0"/>
              </a:rPr>
              <a:t>nd</a:t>
            </a:r>
            <a:r>
              <a:rPr lang="en-GB" altLang="en-US" sz="2200" b="1" dirty="0">
                <a:latin typeface="CCW Precursive 7" panose="03050602040000000000" pitchFamily="66" charset="0"/>
              </a:rPr>
              <a:t> </a:t>
            </a:r>
          </a:p>
          <a:p>
            <a:pPr marL="0" indent="0">
              <a:buNone/>
            </a:pPr>
            <a:r>
              <a:rPr lang="en-GB" altLang="en-US" sz="2200" b="1" dirty="0">
                <a:latin typeface="CCW Precursive 7" panose="03050602040000000000" pitchFamily="66" charset="0"/>
              </a:rPr>
              <a:t>   November</a:t>
            </a:r>
            <a:r>
              <a:rPr lang="en-GB" altLang="en-US" sz="2200" dirty="0">
                <a:latin typeface="CCW Precursive 7" panose="03050602040000000000" pitchFamily="66" charset="0"/>
              </a:rPr>
              <a:t> </a:t>
            </a:r>
          </a:p>
          <a:p>
            <a:endParaRPr lang="en-GB" altLang="en-US" dirty="0">
              <a:latin typeface="Comic Sans MS" panose="030F0702030302020204" pitchFamily="66" charset="0"/>
            </a:endParaRPr>
          </a:p>
          <a:p>
            <a:endParaRPr lang="en-GB" dirty="0"/>
          </a:p>
        </p:txBody>
      </p:sp>
      <p:pic>
        <p:nvPicPr>
          <p:cNvPr id="4" name="Picture 3"/>
          <p:cNvPicPr>
            <a:picLocks noChangeAspect="1"/>
          </p:cNvPicPr>
          <p:nvPr/>
        </p:nvPicPr>
        <p:blipFill rotWithShape="1">
          <a:blip r:embed="rId3"/>
          <a:srcRect l="23227" t="10157" r="33201" b="22025"/>
          <a:stretch/>
        </p:blipFill>
        <p:spPr>
          <a:xfrm>
            <a:off x="8610600" y="194865"/>
            <a:ext cx="3439613" cy="2853135"/>
          </a:xfrm>
          <a:prstGeom prst="rect">
            <a:avLst/>
          </a:prstGeom>
        </p:spPr>
      </p:pic>
      <p:pic>
        <p:nvPicPr>
          <p:cNvPr id="6" name="Picture 5"/>
          <p:cNvPicPr>
            <a:picLocks noChangeAspect="1"/>
          </p:cNvPicPr>
          <p:nvPr/>
        </p:nvPicPr>
        <p:blipFill>
          <a:blip r:embed="rId4"/>
          <a:stretch>
            <a:fillRect/>
          </a:stretch>
        </p:blipFill>
        <p:spPr>
          <a:xfrm>
            <a:off x="4732081" y="5241557"/>
            <a:ext cx="2392556" cy="1374103"/>
          </a:xfrm>
          <a:prstGeom prst="rect">
            <a:avLst/>
          </a:prstGeom>
        </p:spPr>
      </p:pic>
    </p:spTree>
    <p:extLst>
      <p:ext uri="{BB962C8B-B14F-4D97-AF65-F5344CB8AC3E}">
        <p14:creationId xmlns:p14="http://schemas.microsoft.com/office/powerpoint/2010/main" val="130790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77" y="129915"/>
            <a:ext cx="8463617" cy="664564"/>
          </a:xfrm>
        </p:spPr>
        <p:txBody>
          <a:bodyPr/>
          <a:lstStyle/>
          <a:p>
            <a:r>
              <a:rPr lang="en-GB" dirty="0"/>
              <a:t>Our Values</a:t>
            </a:r>
          </a:p>
        </p:txBody>
      </p:sp>
      <p:sp>
        <p:nvSpPr>
          <p:cNvPr id="3" name="Content Placeholder 2"/>
          <p:cNvSpPr>
            <a:spLocks noGrp="1"/>
          </p:cNvSpPr>
          <p:nvPr>
            <p:ph idx="1"/>
          </p:nvPr>
        </p:nvSpPr>
        <p:spPr>
          <a:xfrm>
            <a:off x="542975" y="959370"/>
            <a:ext cx="8463619" cy="5231566"/>
          </a:xfrm>
        </p:spPr>
        <p:txBody>
          <a:bodyPr>
            <a:noAutofit/>
          </a:bodyPr>
          <a:lstStyle/>
          <a:p>
            <a:r>
              <a:rPr lang="en-GB" dirty="0"/>
              <a:t>‘</a:t>
            </a:r>
            <a:r>
              <a:rPr lang="en-GB" sz="2000" dirty="0">
                <a:latin typeface="CCW Precursive 7" panose="03050602040000000000" pitchFamily="66" charset="0"/>
              </a:rPr>
              <a:t>Our Wonderful World’</a:t>
            </a:r>
          </a:p>
          <a:p>
            <a:r>
              <a:rPr lang="en-GB" sz="2000" dirty="0">
                <a:latin typeface="CCW Precursive 7" panose="03050602040000000000" pitchFamily="66" charset="0"/>
              </a:rPr>
              <a:t>Curiosity</a:t>
            </a:r>
          </a:p>
          <a:p>
            <a:r>
              <a:rPr lang="en-GB" sz="2000" dirty="0">
                <a:latin typeface="CCW Precursive 7" panose="03050602040000000000" pitchFamily="66" charset="0"/>
              </a:rPr>
              <a:t>Creativity</a:t>
            </a:r>
          </a:p>
          <a:p>
            <a:r>
              <a:rPr lang="en-GB" sz="2000" dirty="0">
                <a:latin typeface="CCW Precursive 7" panose="03050602040000000000" pitchFamily="66" charset="0"/>
              </a:rPr>
              <a:t>Broadmindedness</a:t>
            </a:r>
          </a:p>
          <a:p>
            <a:r>
              <a:rPr lang="en-GB" sz="2000" dirty="0">
                <a:latin typeface="CCW Precursive 7" panose="03050602040000000000" pitchFamily="66" charset="0"/>
              </a:rPr>
              <a:t>Responsibility</a:t>
            </a:r>
          </a:p>
          <a:p>
            <a:r>
              <a:rPr lang="en-GB" sz="2000" dirty="0">
                <a:latin typeface="CCW Precursive 7" panose="03050602040000000000" pitchFamily="66" charset="0"/>
              </a:rPr>
              <a:t>Enjoying life</a:t>
            </a:r>
          </a:p>
          <a:p>
            <a:r>
              <a:rPr lang="en-GB" sz="2000" dirty="0">
                <a:latin typeface="CCW Precursive 7" panose="03050602040000000000" pitchFamily="66" charset="0"/>
              </a:rPr>
              <a:t>Sense of belonging.</a:t>
            </a:r>
          </a:p>
          <a:p>
            <a:pPr marL="0" indent="0">
              <a:buNone/>
            </a:pPr>
            <a:endParaRPr lang="en-GB" sz="1050" dirty="0">
              <a:latin typeface="CCW Precursive 7" panose="03050602040000000000" pitchFamily="66" charset="0"/>
            </a:endParaRPr>
          </a:p>
          <a:p>
            <a:pPr marL="0" indent="0">
              <a:buNone/>
            </a:pPr>
            <a:r>
              <a:rPr lang="en-GB" sz="2000" b="1" dirty="0">
                <a:latin typeface="CCW Precursive 7" panose="03050602040000000000" pitchFamily="66" charset="0"/>
              </a:rPr>
              <a:t>Behaviour</a:t>
            </a:r>
          </a:p>
          <a:p>
            <a:r>
              <a:rPr lang="en-GB" sz="2000" dirty="0">
                <a:latin typeface="CCW Precursive 7" panose="03050602040000000000" pitchFamily="66" charset="0"/>
              </a:rPr>
              <a:t>Ready, Respectful, Safe</a:t>
            </a:r>
          </a:p>
          <a:p>
            <a:pPr marL="0" indent="0">
              <a:buNone/>
            </a:pPr>
            <a:endParaRPr lang="en-GB" sz="1000" dirty="0">
              <a:latin typeface="CCW Precursive 7" panose="03050602040000000000" pitchFamily="66" charset="0"/>
            </a:endParaRPr>
          </a:p>
          <a:p>
            <a:pPr marL="0" indent="0">
              <a:buNone/>
            </a:pPr>
            <a:r>
              <a:rPr lang="en-GB" sz="2000" b="1" dirty="0">
                <a:latin typeface="CCW Precursive 7" panose="03050602040000000000" pitchFamily="66" charset="0"/>
              </a:rPr>
              <a:t>Ethos</a:t>
            </a:r>
          </a:p>
          <a:p>
            <a:r>
              <a:rPr lang="en-GB" sz="2000" dirty="0">
                <a:latin typeface="CCW Precursive 7" panose="03050602040000000000" pitchFamily="66" charset="0"/>
              </a:rPr>
              <a:t>No Outsiders</a:t>
            </a:r>
          </a:p>
          <a:p>
            <a:r>
              <a:rPr lang="en-GB" sz="2000" dirty="0">
                <a:latin typeface="CCW Precursive 7" panose="03050602040000000000" pitchFamily="66" charset="0"/>
              </a:rPr>
              <a:t>Rights Respecting</a:t>
            </a:r>
          </a:p>
        </p:txBody>
      </p:sp>
      <p:pic>
        <p:nvPicPr>
          <p:cNvPr id="6" name="Picture 5"/>
          <p:cNvPicPr>
            <a:picLocks noChangeAspect="1"/>
          </p:cNvPicPr>
          <p:nvPr/>
        </p:nvPicPr>
        <p:blipFill>
          <a:blip r:embed="rId2"/>
          <a:stretch>
            <a:fillRect/>
          </a:stretch>
        </p:blipFill>
        <p:spPr>
          <a:xfrm>
            <a:off x="5161929" y="328819"/>
            <a:ext cx="3578788" cy="2334867"/>
          </a:xfrm>
          <a:prstGeom prst="rect">
            <a:avLst/>
          </a:prstGeom>
        </p:spPr>
      </p:pic>
      <p:pic>
        <p:nvPicPr>
          <p:cNvPr id="7" name="Picture 6"/>
          <p:cNvPicPr>
            <a:picLocks noChangeAspect="1"/>
          </p:cNvPicPr>
          <p:nvPr/>
        </p:nvPicPr>
        <p:blipFill>
          <a:blip r:embed="rId3"/>
          <a:stretch>
            <a:fillRect/>
          </a:stretch>
        </p:blipFill>
        <p:spPr>
          <a:xfrm>
            <a:off x="8348936" y="1974427"/>
            <a:ext cx="3652681" cy="2355575"/>
          </a:xfrm>
          <a:prstGeom prst="rect">
            <a:avLst/>
          </a:prstGeom>
        </p:spPr>
      </p:pic>
      <p:pic>
        <p:nvPicPr>
          <p:cNvPr id="9" name="Picture 8"/>
          <p:cNvPicPr>
            <a:picLocks noChangeAspect="1"/>
          </p:cNvPicPr>
          <p:nvPr/>
        </p:nvPicPr>
        <p:blipFill>
          <a:blip r:embed="rId4"/>
          <a:stretch>
            <a:fillRect/>
          </a:stretch>
        </p:blipFill>
        <p:spPr>
          <a:xfrm>
            <a:off x="5161929" y="2862590"/>
            <a:ext cx="2220734" cy="2625380"/>
          </a:xfrm>
          <a:prstGeom prst="rect">
            <a:avLst/>
          </a:prstGeom>
        </p:spPr>
      </p:pic>
      <p:pic>
        <p:nvPicPr>
          <p:cNvPr id="10" name="Picture 9"/>
          <p:cNvPicPr>
            <a:picLocks noChangeAspect="1"/>
          </p:cNvPicPr>
          <p:nvPr/>
        </p:nvPicPr>
        <p:blipFill>
          <a:blip r:embed="rId5"/>
          <a:stretch>
            <a:fillRect/>
          </a:stretch>
        </p:blipFill>
        <p:spPr>
          <a:xfrm>
            <a:off x="7625935" y="4134952"/>
            <a:ext cx="1863795" cy="2527998"/>
          </a:xfrm>
          <a:prstGeom prst="rect">
            <a:avLst/>
          </a:prstGeom>
        </p:spPr>
      </p:pic>
    </p:spTree>
    <p:extLst>
      <p:ext uri="{BB962C8B-B14F-4D97-AF65-F5344CB8AC3E}">
        <p14:creationId xmlns:p14="http://schemas.microsoft.com/office/powerpoint/2010/main" val="77513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52116" y="5832812"/>
            <a:ext cx="3863647" cy="868026"/>
          </a:xfrm>
        </p:spPr>
        <p:txBody>
          <a:bodyPr vert="horz" lIns="91440" tIns="45720" rIns="91440" bIns="45720" rtlCol="0" anchor="b">
            <a:normAutofit/>
          </a:bodyPr>
          <a:lstStyle/>
          <a:p>
            <a:r>
              <a:rPr lang="en-US" sz="4800" dirty="0">
                <a:solidFill>
                  <a:schemeClr val="tx1"/>
                </a:solidFill>
              </a:rPr>
              <a:t>Thank you!</a:t>
            </a:r>
          </a:p>
        </p:txBody>
      </p:sp>
      <p:pic>
        <p:nvPicPr>
          <p:cNvPr id="4" name="Picture 3"/>
          <p:cNvPicPr>
            <a:picLocks noChangeAspect="1"/>
          </p:cNvPicPr>
          <p:nvPr/>
        </p:nvPicPr>
        <p:blipFill>
          <a:blip r:embed="rId4"/>
          <a:stretch>
            <a:fillRect/>
          </a:stretch>
        </p:blipFill>
        <p:spPr>
          <a:xfrm>
            <a:off x="306043" y="160268"/>
            <a:ext cx="10840950" cy="5852906"/>
          </a:xfrm>
          <a:prstGeom prst="rect">
            <a:avLst/>
          </a:prstGeom>
        </p:spPr>
      </p:pic>
    </p:spTree>
    <p:extLst>
      <p:ext uri="{BB962C8B-B14F-4D97-AF65-F5344CB8AC3E}">
        <p14:creationId xmlns:p14="http://schemas.microsoft.com/office/powerpoint/2010/main" val="29877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52" y="253660"/>
            <a:ext cx="8596668" cy="1320800"/>
          </a:xfrm>
        </p:spPr>
        <p:txBody>
          <a:bodyPr/>
          <a:lstStyle/>
          <a:p>
            <a:r>
              <a:rPr lang="en-GB" dirty="0"/>
              <a:t>Teaching and Learning</a:t>
            </a:r>
          </a:p>
        </p:txBody>
      </p:sp>
      <p:sp>
        <p:nvSpPr>
          <p:cNvPr id="3" name="Content Placeholder 2"/>
          <p:cNvSpPr>
            <a:spLocks noGrp="1"/>
          </p:cNvSpPr>
          <p:nvPr>
            <p:ph idx="1"/>
          </p:nvPr>
        </p:nvSpPr>
        <p:spPr>
          <a:xfrm>
            <a:off x="15913" y="1379986"/>
            <a:ext cx="7993660" cy="1731932"/>
          </a:xfrm>
        </p:spPr>
        <p:txBody>
          <a:bodyPr/>
          <a:lstStyle/>
          <a:p>
            <a:r>
              <a:rPr lang="en-GB" dirty="0"/>
              <a:t>Resilient, collaborative, independent, ambitious, motivated</a:t>
            </a:r>
          </a:p>
          <a:p>
            <a:r>
              <a:rPr lang="en-GB" dirty="0"/>
              <a:t>Ambitious curriculum</a:t>
            </a:r>
          </a:p>
          <a:p>
            <a:r>
              <a:rPr lang="en-GB" dirty="0"/>
              <a:t>Mastery approach and collaborative partners  – achievement for all!</a:t>
            </a:r>
          </a:p>
          <a:p>
            <a:r>
              <a:rPr lang="en-GB" dirty="0"/>
              <a:t>Depth not breadth</a:t>
            </a:r>
          </a:p>
          <a:p>
            <a:endParaRPr lang="en-GB" dirty="0"/>
          </a:p>
        </p:txBody>
      </p:sp>
      <p:sp>
        <p:nvSpPr>
          <p:cNvPr id="4" name="Rectangle 3"/>
          <p:cNvSpPr/>
          <p:nvPr/>
        </p:nvSpPr>
        <p:spPr>
          <a:xfrm>
            <a:off x="394345" y="3407443"/>
            <a:ext cx="9951720" cy="1294200"/>
          </a:xfrm>
          <a:prstGeom prst="rect">
            <a:avLst/>
          </a:prstGeom>
        </p:spPr>
        <p:txBody>
          <a:bodyPr wrap="square">
            <a:spAutoFit/>
          </a:bodyPr>
          <a:lstStyle/>
          <a:p>
            <a:pPr marL="46037" lvl="0" defTabSz="914400" fontAlgn="base">
              <a:spcBef>
                <a:spcPct val="20000"/>
              </a:spcBef>
              <a:spcAft>
                <a:spcPts val="300"/>
              </a:spcAft>
              <a:buClr>
                <a:srgbClr val="C3260C"/>
              </a:buClr>
              <a:buSzPct val="130000"/>
              <a:defRPr/>
            </a:pPr>
            <a:r>
              <a:rPr lang="en-GB" altLang="en-US" kern="0" dirty="0">
                <a:solidFill>
                  <a:schemeClr val="accent2">
                    <a:lumMod val="75000"/>
                  </a:schemeClr>
                </a:solidFill>
              </a:rPr>
              <a:t>Mixed ability learning partners – we don’t want to put a perceived ceiling on children’s learning. We assess within the lesson to address misconceptions as they arise and to provide further challenge.</a:t>
            </a:r>
          </a:p>
          <a:p>
            <a:pPr marL="46037" lvl="0" defTabSz="914400" fontAlgn="base">
              <a:spcBef>
                <a:spcPct val="20000"/>
              </a:spcBef>
              <a:spcAft>
                <a:spcPts val="300"/>
              </a:spcAft>
              <a:buClr>
                <a:srgbClr val="C3260C"/>
              </a:buClr>
              <a:buSzPct val="130000"/>
              <a:defRPr/>
            </a:pPr>
            <a:r>
              <a:rPr lang="en-GB" altLang="en-US" kern="0" dirty="0">
                <a:solidFill>
                  <a:schemeClr val="accent2">
                    <a:lumMod val="75000"/>
                  </a:schemeClr>
                </a:solidFill>
              </a:rPr>
              <a:t>Changed weekly</a:t>
            </a:r>
          </a:p>
        </p:txBody>
      </p:sp>
      <p:pic>
        <p:nvPicPr>
          <p:cNvPr id="6" name="Picture 5"/>
          <p:cNvPicPr>
            <a:picLocks noChangeAspect="1"/>
          </p:cNvPicPr>
          <p:nvPr/>
        </p:nvPicPr>
        <p:blipFill>
          <a:blip r:embed="rId2"/>
          <a:stretch>
            <a:fillRect/>
          </a:stretch>
        </p:blipFill>
        <p:spPr>
          <a:xfrm>
            <a:off x="7547320" y="253660"/>
            <a:ext cx="4239133" cy="2847975"/>
          </a:xfrm>
          <a:prstGeom prst="rect">
            <a:avLst/>
          </a:prstGeom>
        </p:spPr>
      </p:pic>
      <p:pic>
        <p:nvPicPr>
          <p:cNvPr id="7" name="Picture 6"/>
          <p:cNvPicPr>
            <a:picLocks noChangeAspect="1"/>
          </p:cNvPicPr>
          <p:nvPr/>
        </p:nvPicPr>
        <p:blipFill>
          <a:blip r:embed="rId3"/>
          <a:stretch>
            <a:fillRect/>
          </a:stretch>
        </p:blipFill>
        <p:spPr>
          <a:xfrm>
            <a:off x="9064694" y="4344022"/>
            <a:ext cx="2265915" cy="2178428"/>
          </a:xfrm>
          <a:prstGeom prst="rect">
            <a:avLst/>
          </a:prstGeom>
        </p:spPr>
      </p:pic>
    </p:spTree>
    <p:extLst>
      <p:ext uri="{BB962C8B-B14F-4D97-AF65-F5344CB8AC3E}">
        <p14:creationId xmlns:p14="http://schemas.microsoft.com/office/powerpoint/2010/main" val="312071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94" y="160726"/>
            <a:ext cx="8596668" cy="508000"/>
          </a:xfrm>
        </p:spPr>
        <p:txBody>
          <a:bodyPr>
            <a:normAutofit fontScale="90000"/>
          </a:bodyPr>
          <a:lstStyle/>
          <a:p>
            <a:r>
              <a:rPr lang="en-GB" dirty="0"/>
              <a:t>Timetable</a:t>
            </a:r>
          </a:p>
        </p:txBody>
      </p:sp>
      <p:pic>
        <p:nvPicPr>
          <p:cNvPr id="4" name="Picture 3"/>
          <p:cNvPicPr>
            <a:picLocks noChangeAspect="1"/>
          </p:cNvPicPr>
          <p:nvPr/>
        </p:nvPicPr>
        <p:blipFill>
          <a:blip r:embed="rId3"/>
          <a:stretch>
            <a:fillRect/>
          </a:stretch>
        </p:blipFill>
        <p:spPr>
          <a:xfrm>
            <a:off x="688284" y="766762"/>
            <a:ext cx="8962612" cy="5994627"/>
          </a:xfrm>
          <a:prstGeom prst="rect">
            <a:avLst/>
          </a:prstGeom>
        </p:spPr>
      </p:pic>
    </p:spTree>
    <p:extLst>
      <p:ext uri="{BB962C8B-B14F-4D97-AF65-F5344CB8AC3E}">
        <p14:creationId xmlns:p14="http://schemas.microsoft.com/office/powerpoint/2010/main" val="138684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2142"/>
            <a:ext cx="8596668" cy="1320800"/>
          </a:xfrm>
        </p:spPr>
        <p:txBody>
          <a:bodyPr/>
          <a:lstStyle/>
          <a:p>
            <a:r>
              <a:rPr lang="en-GB" dirty="0"/>
              <a:t>Swimming</a:t>
            </a:r>
          </a:p>
        </p:txBody>
      </p:sp>
      <p:pic>
        <p:nvPicPr>
          <p:cNvPr id="1026" name="Picture 2" descr="Ellesmere Port Sports Village EPSV | IS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668" y="1988841"/>
            <a:ext cx="6110841" cy="3666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7643" y="1225689"/>
            <a:ext cx="3930370" cy="5632311"/>
          </a:xfrm>
          <a:prstGeom prst="rect">
            <a:avLst/>
          </a:prstGeom>
          <a:noFill/>
        </p:spPr>
        <p:txBody>
          <a:bodyPr wrap="square" rtlCol="0">
            <a:spAutoFit/>
          </a:bodyPr>
          <a:lstStyle/>
          <a:p>
            <a:r>
              <a:rPr lang="en-GB" sz="2400" dirty="0"/>
              <a:t>Autumn term from Monday 11</a:t>
            </a:r>
            <a:r>
              <a:rPr lang="en-GB" sz="2400" baseline="30000" dirty="0"/>
              <a:t>th</a:t>
            </a:r>
            <a:r>
              <a:rPr lang="en-GB" sz="2400" dirty="0"/>
              <a:t> September</a:t>
            </a:r>
          </a:p>
          <a:p>
            <a:endParaRPr lang="en-GB" sz="2400" dirty="0"/>
          </a:p>
          <a:p>
            <a:r>
              <a:rPr lang="en-GB" sz="2400" dirty="0"/>
              <a:t>Leave school at 12.30</a:t>
            </a:r>
          </a:p>
          <a:p>
            <a:endParaRPr lang="en-GB" sz="2400" dirty="0"/>
          </a:p>
          <a:p>
            <a:r>
              <a:rPr lang="en-GB" sz="2400" dirty="0"/>
              <a:t>The swimming lesson is 1.00 -1.30</a:t>
            </a:r>
          </a:p>
          <a:p>
            <a:endParaRPr lang="en-GB" sz="2400" dirty="0"/>
          </a:p>
          <a:p>
            <a:r>
              <a:rPr lang="en-GB" sz="2400" dirty="0"/>
              <a:t>We should be back at school for 2pm</a:t>
            </a:r>
          </a:p>
          <a:p>
            <a:endParaRPr lang="en-GB" sz="2400" dirty="0"/>
          </a:p>
          <a:p>
            <a:r>
              <a:rPr lang="en-GB" sz="2400" dirty="0"/>
              <a:t>Please remove earrings that morning or make sure the children can remove them themselves</a:t>
            </a:r>
          </a:p>
        </p:txBody>
      </p:sp>
    </p:spTree>
    <p:extLst>
      <p:ext uri="{BB962C8B-B14F-4D97-AF65-F5344CB8AC3E}">
        <p14:creationId xmlns:p14="http://schemas.microsoft.com/office/powerpoint/2010/main" val="280071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EDF-4AC1-4FF8-8ED1-73B807EA60C6}"/>
              </a:ext>
            </a:extLst>
          </p:cNvPr>
          <p:cNvSpPr>
            <a:spLocks noGrp="1"/>
          </p:cNvSpPr>
          <p:nvPr>
            <p:ph type="title"/>
          </p:nvPr>
        </p:nvSpPr>
        <p:spPr>
          <a:xfrm>
            <a:off x="905934" y="289715"/>
            <a:ext cx="8596668" cy="807720"/>
          </a:xfrm>
        </p:spPr>
        <p:txBody>
          <a:bodyPr>
            <a:normAutofit/>
          </a:bodyPr>
          <a:lstStyle/>
          <a:p>
            <a:r>
              <a:rPr lang="en-GB" sz="4000" dirty="0"/>
              <a:t>Music</a:t>
            </a:r>
          </a:p>
        </p:txBody>
      </p:sp>
      <p:sp>
        <p:nvSpPr>
          <p:cNvPr id="4" name="TextBox 3"/>
          <p:cNvSpPr txBox="1"/>
          <p:nvPr/>
        </p:nvSpPr>
        <p:spPr>
          <a:xfrm>
            <a:off x="1097651" y="3868139"/>
            <a:ext cx="3794707" cy="2123658"/>
          </a:xfrm>
          <a:prstGeom prst="rect">
            <a:avLst/>
          </a:prstGeom>
          <a:noFill/>
        </p:spPr>
        <p:txBody>
          <a:bodyPr wrap="square" rtlCol="0">
            <a:spAutoFit/>
          </a:bodyPr>
          <a:lstStyle/>
          <a:p>
            <a:r>
              <a:rPr lang="en-GB" sz="4400" dirty="0"/>
              <a:t>Instruments in every Tuesday please</a:t>
            </a:r>
          </a:p>
        </p:txBody>
      </p:sp>
      <p:sp>
        <p:nvSpPr>
          <p:cNvPr id="6" name="Content Placeholder 2">
            <a:extLst>
              <a:ext uri="{FF2B5EF4-FFF2-40B4-BE49-F238E27FC236}">
                <a16:creationId xmlns:a16="http://schemas.microsoft.com/office/drawing/2014/main" id="{052D6BFE-E26A-4F8B-94FB-27307F058642}"/>
              </a:ext>
            </a:extLst>
          </p:cNvPr>
          <p:cNvSpPr>
            <a:spLocks noGrp="1"/>
          </p:cNvSpPr>
          <p:nvPr>
            <p:ph idx="1"/>
          </p:nvPr>
        </p:nvSpPr>
        <p:spPr>
          <a:xfrm>
            <a:off x="136180" y="1097435"/>
            <a:ext cx="9512357" cy="4195481"/>
          </a:xfrm>
        </p:spPr>
        <p:txBody>
          <a:bodyPr/>
          <a:lstStyle/>
          <a:p>
            <a:r>
              <a:rPr lang="en-GB" dirty="0"/>
              <a:t>Mrs Thomas teaching Y5 and 6 music curriculum primarily through clarinet but will incorporate other musical platforms</a:t>
            </a:r>
          </a:p>
          <a:p>
            <a:r>
              <a:rPr lang="en-GB" dirty="0"/>
              <a:t>Amazing for brain development and has a positive impact on other curriculum areas</a:t>
            </a:r>
          </a:p>
          <a:p>
            <a:r>
              <a:rPr lang="en-GB" dirty="0"/>
              <a:t>Please encourage regular practice at home – little and often is better than less frequent longer sessions </a:t>
            </a:r>
          </a:p>
          <a:p>
            <a:r>
              <a:rPr lang="en-GB" dirty="0"/>
              <a:t>Please send in instrument loan agreements if you haven’t already</a:t>
            </a:r>
          </a:p>
          <a:p>
            <a:endParaRPr lang="en-GB" dirty="0"/>
          </a:p>
        </p:txBody>
      </p:sp>
      <p:pic>
        <p:nvPicPr>
          <p:cNvPr id="3" name="Picture 2"/>
          <p:cNvPicPr>
            <a:picLocks noChangeAspect="1"/>
          </p:cNvPicPr>
          <p:nvPr/>
        </p:nvPicPr>
        <p:blipFill>
          <a:blip r:embed="rId2"/>
          <a:stretch>
            <a:fillRect/>
          </a:stretch>
        </p:blipFill>
        <p:spPr>
          <a:xfrm>
            <a:off x="8437293" y="2582029"/>
            <a:ext cx="3352386" cy="4108648"/>
          </a:xfrm>
          <a:prstGeom prst="rect">
            <a:avLst/>
          </a:prstGeom>
        </p:spPr>
      </p:pic>
    </p:spTree>
    <p:extLst>
      <p:ext uri="{BB962C8B-B14F-4D97-AF65-F5344CB8AC3E}">
        <p14:creationId xmlns:p14="http://schemas.microsoft.com/office/powerpoint/2010/main" val="296557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75" y="278208"/>
            <a:ext cx="3405486" cy="1320800"/>
          </a:xfrm>
        </p:spPr>
        <p:txBody>
          <a:bodyPr>
            <a:normAutofit/>
          </a:bodyPr>
          <a:lstStyle/>
          <a:p>
            <a:r>
              <a:rPr lang="en-GB" dirty="0"/>
              <a:t>Autumn Term </a:t>
            </a:r>
            <a:br>
              <a:rPr lang="en-GB" dirty="0"/>
            </a:br>
            <a:r>
              <a:rPr lang="en-GB" dirty="0"/>
              <a:t>Ancient Rome</a:t>
            </a:r>
          </a:p>
        </p:txBody>
      </p:sp>
      <p:pic>
        <p:nvPicPr>
          <p:cNvPr id="7" name="Picture 6" descr="Cicero Denounces Catilin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420" y="466181"/>
            <a:ext cx="3919209" cy="2265653"/>
          </a:xfrm>
          <a:prstGeom prst="rect">
            <a:avLst/>
          </a:prstGeom>
          <a:noFill/>
          <a:ln>
            <a:noFill/>
          </a:ln>
        </p:spPr>
      </p:pic>
      <p:sp>
        <p:nvSpPr>
          <p:cNvPr id="8" name="TextBox 7"/>
          <p:cNvSpPr txBox="1"/>
          <p:nvPr/>
        </p:nvSpPr>
        <p:spPr>
          <a:xfrm>
            <a:off x="5832185" y="61835"/>
            <a:ext cx="2304256" cy="369332"/>
          </a:xfrm>
          <a:prstGeom prst="rect">
            <a:avLst/>
          </a:prstGeom>
          <a:noFill/>
        </p:spPr>
        <p:txBody>
          <a:bodyPr wrap="square" rtlCol="0">
            <a:spAutoFit/>
          </a:bodyPr>
          <a:lstStyle/>
          <a:p>
            <a:r>
              <a:rPr lang="en-GB" dirty="0"/>
              <a:t>Roman Senate</a:t>
            </a:r>
          </a:p>
        </p:txBody>
      </p:sp>
      <p:pic>
        <p:nvPicPr>
          <p:cNvPr id="6146" name="Picture 2" descr="Image result for escape from pompe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08" y="1918661"/>
            <a:ext cx="4115632" cy="41611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y story roman girls di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143" y="3278295"/>
            <a:ext cx="1989708" cy="30455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tional Geographic KIDS! - Life At The Zoo"/>
          <p:cNvPicPr>
            <a:picLocks noChangeAspect="1" noChangeArrowheads="1"/>
          </p:cNvPicPr>
          <p:nvPr/>
        </p:nvPicPr>
        <p:blipFill rotWithShape="1">
          <a:blip r:embed="rId5">
            <a:extLst>
              <a:ext uri="{28A0092B-C50C-407E-A947-70E740481C1C}">
                <a14:useLocalDpi xmlns:a14="http://schemas.microsoft.com/office/drawing/2010/main" val="0"/>
              </a:ext>
            </a:extLst>
          </a:blip>
          <a:srcRect b="9442"/>
          <a:stretch/>
        </p:blipFill>
        <p:spPr bwMode="auto">
          <a:xfrm>
            <a:off x="9407488" y="61835"/>
            <a:ext cx="2237458" cy="6608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Roman Army: Organization and Battle Tactics - His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002" y="2877500"/>
            <a:ext cx="2647950" cy="347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4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Roman trip!</a:t>
            </a:r>
          </a:p>
        </p:txBody>
      </p:sp>
      <p:pic>
        <p:nvPicPr>
          <p:cNvPr id="3" name="Picture 2"/>
          <p:cNvPicPr>
            <a:picLocks noChangeAspect="1"/>
          </p:cNvPicPr>
          <p:nvPr/>
        </p:nvPicPr>
        <p:blipFill>
          <a:blip r:embed="rId2"/>
          <a:stretch>
            <a:fillRect/>
          </a:stretch>
        </p:blipFill>
        <p:spPr>
          <a:xfrm>
            <a:off x="4315908" y="4075559"/>
            <a:ext cx="7876092" cy="2573974"/>
          </a:xfrm>
          <a:prstGeom prst="rect">
            <a:avLst/>
          </a:prstGeom>
        </p:spPr>
      </p:pic>
      <p:pic>
        <p:nvPicPr>
          <p:cNvPr id="1026" name="Picture 2" descr="Chester Roman Amphitheatre | English Heri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901" y="500020"/>
            <a:ext cx="6221896" cy="3240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7510" y="2005336"/>
            <a:ext cx="4094855" cy="3785652"/>
          </a:xfrm>
          <a:prstGeom prst="rect">
            <a:avLst/>
          </a:prstGeom>
          <a:noFill/>
        </p:spPr>
        <p:txBody>
          <a:bodyPr wrap="square" rtlCol="0">
            <a:spAutoFit/>
          </a:bodyPr>
          <a:lstStyle/>
          <a:p>
            <a:r>
              <a:rPr lang="en-GB" sz="4800" dirty="0"/>
              <a:t>Thursday 28</a:t>
            </a:r>
            <a:r>
              <a:rPr lang="en-GB" sz="4800" baseline="30000" dirty="0"/>
              <a:t>th</a:t>
            </a:r>
            <a:r>
              <a:rPr lang="en-GB" sz="4800" dirty="0"/>
              <a:t> September</a:t>
            </a:r>
          </a:p>
          <a:p>
            <a:endParaRPr lang="en-GB" sz="4800" dirty="0"/>
          </a:p>
          <a:p>
            <a:r>
              <a:rPr lang="en-GB" sz="4800" dirty="0"/>
              <a:t>Letters to be sent shortly</a:t>
            </a:r>
          </a:p>
        </p:txBody>
      </p:sp>
    </p:spTree>
    <p:extLst>
      <p:ext uri="{BB962C8B-B14F-4D97-AF65-F5344CB8AC3E}">
        <p14:creationId xmlns:p14="http://schemas.microsoft.com/office/powerpoint/2010/main" val="84294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77" y="309708"/>
            <a:ext cx="8772534" cy="1320800"/>
          </a:xfrm>
        </p:spPr>
        <p:txBody>
          <a:bodyPr>
            <a:normAutofit/>
          </a:bodyPr>
          <a:lstStyle/>
          <a:p>
            <a:r>
              <a:rPr lang="en-GB" dirty="0"/>
              <a:t>Spring Term</a:t>
            </a:r>
            <a:br>
              <a:rPr lang="en-GB" dirty="0"/>
            </a:br>
            <a:r>
              <a:rPr lang="en-GB" dirty="0"/>
              <a:t>Hunting and animal conservation</a:t>
            </a:r>
          </a:p>
        </p:txBody>
      </p:sp>
      <p:pic>
        <p:nvPicPr>
          <p:cNvPr id="6" name="Picture 2" descr="https://images-na.ssl-images-amazon.com/images/I/614PeFKfr6L._SX403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944" y="1899434"/>
            <a:ext cx="3449340" cy="4258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142693" y="1993571"/>
            <a:ext cx="3370100" cy="4070170"/>
          </a:xfrm>
          <a:prstGeom prst="rect">
            <a:avLst/>
          </a:prstGeom>
        </p:spPr>
      </p:pic>
    </p:spTree>
    <p:extLst>
      <p:ext uri="{BB962C8B-B14F-4D97-AF65-F5344CB8AC3E}">
        <p14:creationId xmlns:p14="http://schemas.microsoft.com/office/powerpoint/2010/main" val="65845982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1378</TotalTime>
  <Words>770</Words>
  <Application>Microsoft Office PowerPoint</Application>
  <PresentationFormat>Widescreen</PresentationFormat>
  <Paragraphs>108</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CCW Precursive 7</vt:lpstr>
      <vt:lpstr>Comic Sans MS</vt:lpstr>
      <vt:lpstr>Trebuchet MS</vt:lpstr>
      <vt:lpstr>Wingdings 3</vt:lpstr>
      <vt:lpstr>Facet</vt:lpstr>
      <vt:lpstr>Welcome to Holly class!</vt:lpstr>
      <vt:lpstr>Our Values</vt:lpstr>
      <vt:lpstr>Teaching and Learning</vt:lpstr>
      <vt:lpstr>Timetable</vt:lpstr>
      <vt:lpstr>Swimming</vt:lpstr>
      <vt:lpstr>Music</vt:lpstr>
      <vt:lpstr>Autumn Term  Ancient Rome</vt:lpstr>
      <vt:lpstr>Roman trip!</vt:lpstr>
      <vt:lpstr>Spring Term Hunting and animal conservation</vt:lpstr>
      <vt:lpstr>Chester Zoo trip</vt:lpstr>
      <vt:lpstr>Summer Term To infinity and beyond</vt:lpstr>
      <vt:lpstr>Jodrell Bank Date tbc</vt:lpstr>
      <vt:lpstr>Bikeability</vt:lpstr>
      <vt:lpstr>Reading</vt:lpstr>
      <vt:lpstr>Recommended books for Year 5</vt:lpstr>
      <vt:lpstr>Quality Book Talk</vt:lpstr>
      <vt:lpstr>Times table rockstars  15 minutes per week minimum</vt:lpstr>
      <vt:lpstr>Garage or studio?</vt:lpstr>
      <vt:lpstr>Communication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c:title>
  <dc:creator>Katie Smith</dc:creator>
  <cp:lastModifiedBy>jmcmanus2</cp:lastModifiedBy>
  <cp:revision>48</cp:revision>
  <dcterms:created xsi:type="dcterms:W3CDTF">2020-07-17T09:03:36Z</dcterms:created>
  <dcterms:modified xsi:type="dcterms:W3CDTF">2023-09-19T14:11:32Z</dcterms:modified>
</cp:coreProperties>
</file>